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50"/>
  </p:notesMasterIdLst>
  <p:handoutMasterIdLst>
    <p:handoutMasterId r:id="rId51"/>
  </p:handoutMasterIdLst>
  <p:sldIdLst>
    <p:sldId id="265" r:id="rId3"/>
    <p:sldId id="273" r:id="rId4"/>
    <p:sldId id="276" r:id="rId5"/>
    <p:sldId id="278" r:id="rId6"/>
    <p:sldId id="320" r:id="rId7"/>
    <p:sldId id="280" r:id="rId8"/>
    <p:sldId id="281" r:id="rId9"/>
    <p:sldId id="313" r:id="rId10"/>
    <p:sldId id="282" r:id="rId11"/>
    <p:sldId id="283" r:id="rId12"/>
    <p:sldId id="317" r:id="rId13"/>
    <p:sldId id="274" r:id="rId14"/>
    <p:sldId id="287" r:id="rId15"/>
    <p:sldId id="286" r:id="rId16"/>
    <p:sldId id="296" r:id="rId17"/>
    <p:sldId id="297" r:id="rId18"/>
    <p:sldId id="298" r:id="rId19"/>
    <p:sldId id="299" r:id="rId20"/>
    <p:sldId id="300" r:id="rId21"/>
    <p:sldId id="301" r:id="rId22"/>
    <p:sldId id="295" r:id="rId23"/>
    <p:sldId id="302" r:id="rId24"/>
    <p:sldId id="303" r:id="rId25"/>
    <p:sldId id="326" r:id="rId26"/>
    <p:sldId id="315" r:id="rId27"/>
    <p:sldId id="324" r:id="rId28"/>
    <p:sldId id="318" r:id="rId29"/>
    <p:sldId id="325" r:id="rId30"/>
    <p:sldId id="304" r:id="rId31"/>
    <p:sldId id="311" r:id="rId32"/>
    <p:sldId id="285" r:id="rId33"/>
    <p:sldId id="329" r:id="rId34"/>
    <p:sldId id="327" r:id="rId35"/>
    <p:sldId id="328" r:id="rId36"/>
    <p:sldId id="330" r:id="rId37"/>
    <p:sldId id="307" r:id="rId38"/>
    <p:sldId id="277" r:id="rId39"/>
    <p:sldId id="314" r:id="rId40"/>
    <p:sldId id="279" r:id="rId41"/>
    <p:sldId id="308" r:id="rId42"/>
    <p:sldId id="319" r:id="rId43"/>
    <p:sldId id="290" r:id="rId44"/>
    <p:sldId id="309" r:id="rId45"/>
    <p:sldId id="291" r:id="rId46"/>
    <p:sldId id="310" r:id="rId47"/>
    <p:sldId id="293" r:id="rId48"/>
    <p:sldId id="29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7CA3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A5749-1B26-4774-8986-86874F06F567}" v="11" dt="2025-05-13T00:56:08.850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706" autoAdjust="0"/>
  </p:normalViewPr>
  <p:slideViewPr>
    <p:cSldViewPr snapToGrid="0">
      <p:cViewPr varScale="1">
        <p:scale>
          <a:sx n="79" d="100"/>
          <a:sy n="79" d="100"/>
        </p:scale>
        <p:origin x="773" y="28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y Bennett-Schmidt" userId="d12f8e541e33c075" providerId="LiveId" clId="{5BBDBEB1-E27F-4A5E-BEDB-8744A48E45E7}"/>
    <pc:docChg chg="undo custSel addSld delSld modSld sldOrd">
      <pc:chgData name="Sally Bennett-Schmidt" userId="d12f8e541e33c075" providerId="LiveId" clId="{5BBDBEB1-E27F-4A5E-BEDB-8744A48E45E7}" dt="2024-11-19T04:27:10.441" v="7986" actId="20577"/>
      <pc:docMkLst>
        <pc:docMk/>
      </pc:docMkLst>
      <pc:sldChg chg="modSp mod">
        <pc:chgData name="Sally Bennett-Schmidt" userId="d12f8e541e33c075" providerId="LiveId" clId="{5BBDBEB1-E27F-4A5E-BEDB-8744A48E45E7}" dt="2024-11-16T04:27:50.459" v="1539" actId="14100"/>
        <pc:sldMkLst>
          <pc:docMk/>
          <pc:sldMk cId="1495955062" sldId="273"/>
        </pc:sldMkLst>
      </pc:sldChg>
      <pc:sldChg chg="add del">
        <pc:chgData name="Sally Bennett-Schmidt" userId="d12f8e541e33c075" providerId="LiveId" clId="{5BBDBEB1-E27F-4A5E-BEDB-8744A48E45E7}" dt="2024-11-16T04:06:08.408" v="54" actId="2696"/>
        <pc:sldMkLst>
          <pc:docMk/>
          <pc:sldMk cId="1410152252" sldId="274"/>
        </pc:sldMkLst>
      </pc:sldChg>
      <pc:sldChg chg="del">
        <pc:chgData name="Sally Bennett-Schmidt" userId="d12f8e541e33c075" providerId="LiveId" clId="{5BBDBEB1-E27F-4A5E-BEDB-8744A48E45E7}" dt="2024-11-16T04:04:19.538" v="1" actId="47"/>
        <pc:sldMkLst>
          <pc:docMk/>
          <pc:sldMk cId="769467674" sldId="275"/>
        </pc:sldMkLst>
      </pc:sldChg>
      <pc:sldChg chg="ord">
        <pc:chgData name="Sally Bennett-Schmidt" userId="d12f8e541e33c075" providerId="LiveId" clId="{5BBDBEB1-E27F-4A5E-BEDB-8744A48E45E7}" dt="2024-11-16T04:04:35.035" v="3"/>
        <pc:sldMkLst>
          <pc:docMk/>
          <pc:sldMk cId="1610655347" sldId="276"/>
        </pc:sldMkLst>
      </pc:sldChg>
      <pc:sldChg chg="modSp mod">
        <pc:chgData name="Sally Bennett-Schmidt" userId="d12f8e541e33c075" providerId="LiveId" clId="{5BBDBEB1-E27F-4A5E-BEDB-8744A48E45E7}" dt="2024-11-19T04:27:10.441" v="7986" actId="20577"/>
        <pc:sldMkLst>
          <pc:docMk/>
          <pc:sldMk cId="1870210235" sldId="277"/>
        </pc:sldMkLst>
      </pc:sldChg>
      <pc:sldChg chg="modSp mod ord">
        <pc:chgData name="Sally Bennett-Schmidt" userId="d12f8e541e33c075" providerId="LiveId" clId="{5BBDBEB1-E27F-4A5E-BEDB-8744A48E45E7}" dt="2024-11-16T23:34:07.302" v="2548" actId="20577"/>
        <pc:sldMkLst>
          <pc:docMk/>
          <pc:sldMk cId="1223165653" sldId="278"/>
        </pc:sldMkLst>
      </pc:sldChg>
      <pc:sldChg chg="addSp delSp modSp mod chgLayout">
        <pc:chgData name="Sally Bennett-Schmidt" userId="d12f8e541e33c075" providerId="LiveId" clId="{5BBDBEB1-E27F-4A5E-BEDB-8744A48E45E7}" dt="2024-11-19T02:51:03.342" v="6271" actId="1076"/>
        <pc:sldMkLst>
          <pc:docMk/>
          <pc:sldMk cId="1317143883" sldId="279"/>
        </pc:sldMkLst>
      </pc:sldChg>
      <pc:sldChg chg="add">
        <pc:chgData name="Sally Bennett-Schmidt" userId="d12f8e541e33c075" providerId="LiveId" clId="{5BBDBEB1-E27F-4A5E-BEDB-8744A48E45E7}" dt="2024-11-17T00:11:14.529" v="3719"/>
        <pc:sldMkLst>
          <pc:docMk/>
          <pc:sldMk cId="1388445902" sldId="280"/>
        </pc:sldMkLst>
      </pc:sldChg>
      <pc:sldChg chg="add del">
        <pc:chgData name="Sally Bennett-Schmidt" userId="d12f8e541e33c075" providerId="LiveId" clId="{5BBDBEB1-E27F-4A5E-BEDB-8744A48E45E7}" dt="2024-11-17T00:11:05.158" v="3718" actId="2696"/>
        <pc:sldMkLst>
          <pc:docMk/>
          <pc:sldMk cId="4207010041" sldId="280"/>
        </pc:sldMkLst>
      </pc:sldChg>
      <pc:sldChg chg="del">
        <pc:chgData name="Sally Bennett-Schmidt" userId="d12f8e541e33c075" providerId="LiveId" clId="{5BBDBEB1-E27F-4A5E-BEDB-8744A48E45E7}" dt="2024-11-16T04:20:45.374" v="1153" actId="2696"/>
        <pc:sldMkLst>
          <pc:docMk/>
          <pc:sldMk cId="4250025293" sldId="280"/>
        </pc:sldMkLst>
      </pc:sldChg>
      <pc:sldChg chg="del">
        <pc:chgData name="Sally Bennett-Schmidt" userId="d12f8e541e33c075" providerId="LiveId" clId="{5BBDBEB1-E27F-4A5E-BEDB-8744A48E45E7}" dt="2024-11-16T04:20:45.374" v="1153" actId="2696"/>
        <pc:sldMkLst>
          <pc:docMk/>
          <pc:sldMk cId="30381044" sldId="281"/>
        </pc:sldMkLst>
      </pc:sldChg>
      <pc:sldChg chg="add">
        <pc:chgData name="Sally Bennett-Schmidt" userId="d12f8e541e33c075" providerId="LiveId" clId="{5BBDBEB1-E27F-4A5E-BEDB-8744A48E45E7}" dt="2024-11-17T00:11:14.529" v="3719"/>
        <pc:sldMkLst>
          <pc:docMk/>
          <pc:sldMk cId="69391327" sldId="281"/>
        </pc:sldMkLst>
      </pc:sldChg>
      <pc:sldChg chg="add del">
        <pc:chgData name="Sally Bennett-Schmidt" userId="d12f8e541e33c075" providerId="LiveId" clId="{5BBDBEB1-E27F-4A5E-BEDB-8744A48E45E7}" dt="2024-11-17T00:11:05.158" v="3718" actId="2696"/>
        <pc:sldMkLst>
          <pc:docMk/>
          <pc:sldMk cId="4011540653" sldId="281"/>
        </pc:sldMkLst>
      </pc:sldChg>
      <pc:sldChg chg="add">
        <pc:chgData name="Sally Bennett-Schmidt" userId="d12f8e541e33c075" providerId="LiveId" clId="{5BBDBEB1-E27F-4A5E-BEDB-8744A48E45E7}" dt="2024-11-16T04:21:02.868" v="1154"/>
        <pc:sldMkLst>
          <pc:docMk/>
          <pc:sldMk cId="1515347574" sldId="282"/>
        </pc:sldMkLst>
      </pc:sldChg>
      <pc:sldChg chg="del">
        <pc:chgData name="Sally Bennett-Schmidt" userId="d12f8e541e33c075" providerId="LiveId" clId="{5BBDBEB1-E27F-4A5E-BEDB-8744A48E45E7}" dt="2024-11-16T04:20:45.374" v="1153" actId="2696"/>
        <pc:sldMkLst>
          <pc:docMk/>
          <pc:sldMk cId="1595215619" sldId="282"/>
        </pc:sldMkLst>
      </pc:sldChg>
      <pc:sldChg chg="del">
        <pc:chgData name="Sally Bennett-Schmidt" userId="d12f8e541e33c075" providerId="LiveId" clId="{5BBDBEB1-E27F-4A5E-BEDB-8744A48E45E7}" dt="2024-11-16T04:20:45.374" v="1153" actId="2696"/>
        <pc:sldMkLst>
          <pc:docMk/>
          <pc:sldMk cId="1548223838" sldId="283"/>
        </pc:sldMkLst>
      </pc:sldChg>
      <pc:sldChg chg="addSp delSp modSp add mod">
        <pc:chgData name="Sally Bennett-Schmidt" userId="d12f8e541e33c075" providerId="LiveId" clId="{5BBDBEB1-E27F-4A5E-BEDB-8744A48E45E7}" dt="2024-11-16T23:51:41.416" v="3161" actId="1076"/>
        <pc:sldMkLst>
          <pc:docMk/>
          <pc:sldMk cId="1858066317" sldId="283"/>
        </pc:sldMkLst>
      </pc:sldChg>
      <pc:sldChg chg="addSp delSp modSp add mod">
        <pc:chgData name="Sally Bennett-Schmidt" userId="d12f8e541e33c075" providerId="LiveId" clId="{5BBDBEB1-E27F-4A5E-BEDB-8744A48E45E7}" dt="2024-11-19T04:03:46.616" v="7776" actId="1076"/>
        <pc:sldMkLst>
          <pc:docMk/>
          <pc:sldMk cId="153619724" sldId="285"/>
        </pc:sldMkLst>
      </pc:sldChg>
      <pc:sldChg chg="del ord">
        <pc:chgData name="Sally Bennett-Schmidt" userId="d12f8e541e33c075" providerId="LiveId" clId="{5BBDBEB1-E27F-4A5E-BEDB-8744A48E45E7}" dt="2024-11-16T04:21:16.247" v="1155" actId="2696"/>
        <pc:sldMkLst>
          <pc:docMk/>
          <pc:sldMk cId="2912882631" sldId="285"/>
        </pc:sldMkLst>
      </pc:sldChg>
      <pc:sldChg chg="addSp modSp add del mod">
        <pc:chgData name="Sally Bennett-Schmidt" userId="d12f8e541e33c075" providerId="LiveId" clId="{5BBDBEB1-E27F-4A5E-BEDB-8744A48E45E7}" dt="2024-11-17T00:13:08.198" v="3746" actId="113"/>
        <pc:sldMkLst>
          <pc:docMk/>
          <pc:sldMk cId="893858752" sldId="287"/>
        </pc:sldMkLst>
      </pc:sldChg>
      <pc:sldChg chg="addSp delSp modSp mod">
        <pc:chgData name="Sally Bennett-Schmidt" userId="d12f8e541e33c075" providerId="LiveId" clId="{5BBDBEB1-E27F-4A5E-BEDB-8744A48E45E7}" dt="2024-11-19T03:23:32.801" v="7057" actId="14100"/>
        <pc:sldMkLst>
          <pc:docMk/>
          <pc:sldMk cId="2512264779" sldId="290"/>
        </pc:sldMkLst>
      </pc:sldChg>
      <pc:sldChg chg="addSp delSp modSp mod">
        <pc:chgData name="Sally Bennett-Schmidt" userId="d12f8e541e33c075" providerId="LiveId" clId="{5BBDBEB1-E27F-4A5E-BEDB-8744A48E45E7}" dt="2024-11-19T03:35:01.106" v="7286" actId="1076"/>
        <pc:sldMkLst>
          <pc:docMk/>
          <pc:sldMk cId="2820338245" sldId="291"/>
        </pc:sldMkLst>
      </pc:sldChg>
      <pc:sldChg chg="addSp delSp modSp mod modClrScheme chgLayout">
        <pc:chgData name="Sally Bennett-Schmidt" userId="d12f8e541e33c075" providerId="LiveId" clId="{5BBDBEB1-E27F-4A5E-BEDB-8744A48E45E7}" dt="2024-11-19T03:49:24.290" v="7701" actId="14100"/>
        <pc:sldMkLst>
          <pc:docMk/>
          <pc:sldMk cId="597161413" sldId="292"/>
        </pc:sldMkLst>
      </pc:sldChg>
      <pc:sldChg chg="addSp delSp modSp mod">
        <pc:chgData name="Sally Bennett-Schmidt" userId="d12f8e541e33c075" providerId="LiveId" clId="{5BBDBEB1-E27F-4A5E-BEDB-8744A48E45E7}" dt="2024-11-19T03:59:27.922" v="7767" actId="14100"/>
        <pc:sldMkLst>
          <pc:docMk/>
          <pc:sldMk cId="4055628357" sldId="293"/>
        </pc:sldMkLst>
      </pc:sldChg>
      <pc:sldChg chg="modNotesTx">
        <pc:chgData name="Sally Bennett-Schmidt" userId="d12f8e541e33c075" providerId="LiveId" clId="{5BBDBEB1-E27F-4A5E-BEDB-8744A48E45E7}" dt="2024-11-16T04:26:03.719" v="1413" actId="6549"/>
        <pc:sldMkLst>
          <pc:docMk/>
          <pc:sldMk cId="803047665" sldId="294"/>
        </pc:sldMkLst>
      </pc:sldChg>
      <pc:sldChg chg="addSp delSp modSp new mod modClrScheme chgLayout">
        <pc:chgData name="Sally Bennett-Schmidt" userId="d12f8e541e33c075" providerId="LiveId" clId="{5BBDBEB1-E27F-4A5E-BEDB-8744A48E45E7}" dt="2024-11-18T19:44:30.225" v="3983" actId="20577"/>
        <pc:sldMkLst>
          <pc:docMk/>
          <pc:sldMk cId="4209804366" sldId="296"/>
        </pc:sldMkLst>
      </pc:sldChg>
      <pc:sldChg chg="addSp delSp modSp add mod">
        <pc:chgData name="Sally Bennett-Schmidt" userId="d12f8e541e33c075" providerId="LiveId" clId="{5BBDBEB1-E27F-4A5E-BEDB-8744A48E45E7}" dt="2024-11-18T19:48:47.424" v="4202" actId="20577"/>
        <pc:sldMkLst>
          <pc:docMk/>
          <pc:sldMk cId="1123096039" sldId="297"/>
        </pc:sldMkLst>
      </pc:sldChg>
      <pc:sldChg chg="addSp delSp modSp add mod">
        <pc:chgData name="Sally Bennett-Schmidt" userId="d12f8e541e33c075" providerId="LiveId" clId="{5BBDBEB1-E27F-4A5E-BEDB-8744A48E45E7}" dt="2024-11-18T19:50:48.438" v="4413" actId="20577"/>
        <pc:sldMkLst>
          <pc:docMk/>
          <pc:sldMk cId="506726029" sldId="298"/>
        </pc:sldMkLst>
      </pc:sldChg>
      <pc:sldChg chg="addSp delSp modSp add mod">
        <pc:chgData name="Sally Bennett-Schmidt" userId="d12f8e541e33c075" providerId="LiveId" clId="{5BBDBEB1-E27F-4A5E-BEDB-8744A48E45E7}" dt="2024-11-18T19:53:17.163" v="4696" actId="20577"/>
        <pc:sldMkLst>
          <pc:docMk/>
          <pc:sldMk cId="3739628420" sldId="299"/>
        </pc:sldMkLst>
      </pc:sldChg>
      <pc:sldChg chg="addSp delSp modSp add mod">
        <pc:chgData name="Sally Bennett-Schmidt" userId="d12f8e541e33c075" providerId="LiveId" clId="{5BBDBEB1-E27F-4A5E-BEDB-8744A48E45E7}" dt="2024-11-18T19:55:30.698" v="4932" actId="20577"/>
        <pc:sldMkLst>
          <pc:docMk/>
          <pc:sldMk cId="120754246" sldId="300"/>
        </pc:sldMkLst>
      </pc:sldChg>
      <pc:sldChg chg="addSp delSp modSp add mod">
        <pc:chgData name="Sally Bennett-Schmidt" userId="d12f8e541e33c075" providerId="LiveId" clId="{5BBDBEB1-E27F-4A5E-BEDB-8744A48E45E7}" dt="2024-11-16T04:18:11.345" v="923" actId="20577"/>
        <pc:sldMkLst>
          <pc:docMk/>
          <pc:sldMk cId="990397754" sldId="301"/>
        </pc:sldMkLst>
      </pc:sldChg>
      <pc:sldChg chg="modSp add del mod">
        <pc:chgData name="Sally Bennett-Schmidt" userId="d12f8e541e33c075" providerId="LiveId" clId="{5BBDBEB1-E27F-4A5E-BEDB-8744A48E45E7}" dt="2024-11-16T04:07:07.343" v="78"/>
        <pc:sldMkLst>
          <pc:docMk/>
          <pc:sldMk cId="3550537438" sldId="301"/>
        </pc:sldMkLst>
      </pc:sldChg>
      <pc:sldChg chg="addSp delSp modSp add mod">
        <pc:chgData name="Sally Bennett-Schmidt" userId="d12f8e541e33c075" providerId="LiveId" clId="{5BBDBEB1-E27F-4A5E-BEDB-8744A48E45E7}" dt="2024-11-18T19:59:40.170" v="5416" actId="14100"/>
        <pc:sldMkLst>
          <pc:docMk/>
          <pc:sldMk cId="859169565" sldId="302"/>
        </pc:sldMkLst>
      </pc:sldChg>
      <pc:sldChg chg="addSp delSp modSp add mod">
        <pc:chgData name="Sally Bennett-Schmidt" userId="d12f8e541e33c075" providerId="LiveId" clId="{5BBDBEB1-E27F-4A5E-BEDB-8744A48E45E7}" dt="2024-11-18T20:01:35.990" v="5631" actId="20577"/>
        <pc:sldMkLst>
          <pc:docMk/>
          <pc:sldMk cId="553449522" sldId="303"/>
        </pc:sldMkLst>
      </pc:sldChg>
      <pc:sldChg chg="delSp modSp new mod">
        <pc:chgData name="Sally Bennett-Schmidt" userId="d12f8e541e33c075" providerId="LiveId" clId="{5BBDBEB1-E27F-4A5E-BEDB-8744A48E45E7}" dt="2024-11-16T04:21:40.947" v="1172" actId="478"/>
        <pc:sldMkLst>
          <pc:docMk/>
          <pc:sldMk cId="769055966" sldId="304"/>
        </pc:sldMkLst>
      </pc:sldChg>
      <pc:sldChg chg="addSp delSp modSp add mod modNotesTx">
        <pc:chgData name="Sally Bennett-Schmidt" userId="d12f8e541e33c075" providerId="LiveId" clId="{5BBDBEB1-E27F-4A5E-BEDB-8744A48E45E7}" dt="2024-11-19T04:22:05.559" v="7876" actId="14100"/>
        <pc:sldMkLst>
          <pc:docMk/>
          <pc:sldMk cId="2868920332" sldId="305"/>
        </pc:sldMkLst>
      </pc:sldChg>
      <pc:sldChg chg="modSp add del mod">
        <pc:chgData name="Sally Bennett-Schmidt" userId="d12f8e541e33c075" providerId="LiveId" clId="{5BBDBEB1-E27F-4A5E-BEDB-8744A48E45E7}" dt="2024-11-16T04:33:17.883" v="2178" actId="47"/>
        <pc:sldMkLst>
          <pc:docMk/>
          <pc:sldMk cId="1339156064" sldId="306"/>
        </pc:sldMkLst>
      </pc:sldChg>
      <pc:sldChg chg="addSp delSp modSp add mod">
        <pc:chgData name="Sally Bennett-Schmidt" userId="d12f8e541e33c075" providerId="LiveId" clId="{5BBDBEB1-E27F-4A5E-BEDB-8744A48E45E7}" dt="2024-11-19T04:26:46.472" v="7976" actId="1076"/>
        <pc:sldMkLst>
          <pc:docMk/>
          <pc:sldMk cId="2830587660" sldId="307"/>
        </pc:sldMkLst>
      </pc:sldChg>
      <pc:sldChg chg="addSp delSp modSp add mod chgLayout">
        <pc:chgData name="Sally Bennett-Schmidt" userId="d12f8e541e33c075" providerId="LiveId" clId="{5BBDBEB1-E27F-4A5E-BEDB-8744A48E45E7}" dt="2024-11-19T02:45:54.764" v="6119" actId="171"/>
        <pc:sldMkLst>
          <pc:docMk/>
          <pc:sldMk cId="76871685" sldId="308"/>
        </pc:sldMkLst>
      </pc:sldChg>
      <pc:sldChg chg="addSp delSp modSp add mod">
        <pc:chgData name="Sally Bennett-Schmidt" userId="d12f8e541e33c075" providerId="LiveId" clId="{5BBDBEB1-E27F-4A5E-BEDB-8744A48E45E7}" dt="2024-11-19T03:24:42.830" v="7071" actId="403"/>
        <pc:sldMkLst>
          <pc:docMk/>
          <pc:sldMk cId="146582091" sldId="309"/>
        </pc:sldMkLst>
      </pc:sldChg>
      <pc:sldChg chg="delSp modSp add mod">
        <pc:chgData name="Sally Bennett-Schmidt" userId="d12f8e541e33c075" providerId="LiveId" clId="{5BBDBEB1-E27F-4A5E-BEDB-8744A48E45E7}" dt="2024-11-19T03:51:27.531" v="7714" actId="404"/>
        <pc:sldMkLst>
          <pc:docMk/>
          <pc:sldMk cId="4170944720" sldId="310"/>
        </pc:sldMkLst>
      </pc:sldChg>
      <pc:sldChg chg="addSp delSp modSp new mod ord modClrScheme chgLayout">
        <pc:chgData name="Sally Bennett-Schmidt" userId="d12f8e541e33c075" providerId="LiveId" clId="{5BBDBEB1-E27F-4A5E-BEDB-8744A48E45E7}" dt="2024-11-19T04:02:45.506" v="7772" actId="1076"/>
        <pc:sldMkLst>
          <pc:docMk/>
          <pc:sldMk cId="1932451453" sldId="311"/>
        </pc:sldMkLst>
      </pc:sldChg>
      <pc:sldChg chg="modSp add del mod">
        <pc:chgData name="Sally Bennett-Schmidt" userId="d12f8e541e33c075" providerId="LiveId" clId="{5BBDBEB1-E27F-4A5E-BEDB-8744A48E45E7}" dt="2024-11-19T04:22:12.468" v="7877" actId="47"/>
        <pc:sldMkLst>
          <pc:docMk/>
          <pc:sldMk cId="2531790115" sldId="312"/>
        </pc:sldMkLst>
      </pc:sldChg>
      <pc:sldChg chg="modSp new mod">
        <pc:chgData name="Sally Bennett-Schmidt" userId="d12f8e541e33c075" providerId="LiveId" clId="{5BBDBEB1-E27F-4A5E-BEDB-8744A48E45E7}" dt="2024-11-16T23:34:49.226" v="2566" actId="14100"/>
        <pc:sldMkLst>
          <pc:docMk/>
          <pc:sldMk cId="1296159779" sldId="313"/>
        </pc:sldMkLst>
      </pc:sldChg>
      <pc:sldChg chg="addSp delSp modSp add mod">
        <pc:chgData name="Sally Bennett-Schmidt" userId="d12f8e541e33c075" providerId="LiveId" clId="{5BBDBEB1-E27F-4A5E-BEDB-8744A48E45E7}" dt="2024-11-19T02:51:23.784" v="6290" actId="20577"/>
        <pc:sldMkLst>
          <pc:docMk/>
          <pc:sldMk cId="267780071" sldId="314"/>
        </pc:sldMkLst>
      </pc:sldChg>
      <pc:sldChg chg="modSp add del mod">
        <pc:chgData name="Sally Bennett-Schmidt" userId="d12f8e541e33c075" providerId="LiveId" clId="{5BBDBEB1-E27F-4A5E-BEDB-8744A48E45E7}" dt="2024-11-18T20:03:10.502" v="5690" actId="2696"/>
        <pc:sldMkLst>
          <pc:docMk/>
          <pc:sldMk cId="337382947" sldId="314"/>
        </pc:sldMkLst>
      </pc:sldChg>
      <pc:sldChg chg="modSp new mod">
        <pc:chgData name="Sally Bennett-Schmidt" userId="d12f8e541e33c075" providerId="LiveId" clId="{5BBDBEB1-E27F-4A5E-BEDB-8744A48E45E7}" dt="2024-11-16T23:58:41.550" v="3319" actId="21"/>
        <pc:sldMkLst>
          <pc:docMk/>
          <pc:sldMk cId="2203031925" sldId="315"/>
        </pc:sldMkLst>
      </pc:sldChg>
      <pc:sldChg chg="modSp add del mod">
        <pc:chgData name="Sally Bennett-Schmidt" userId="d12f8e541e33c075" providerId="LiveId" clId="{5BBDBEB1-E27F-4A5E-BEDB-8744A48E45E7}" dt="2024-11-16T23:47:40.178" v="3027" actId="47"/>
        <pc:sldMkLst>
          <pc:docMk/>
          <pc:sldMk cId="3502997996" sldId="316"/>
        </pc:sldMkLst>
      </pc:sldChg>
      <pc:sldChg chg="addSp delSp modSp add mod">
        <pc:chgData name="Sally Bennett-Schmidt" userId="d12f8e541e33c075" providerId="LiveId" clId="{5BBDBEB1-E27F-4A5E-BEDB-8744A48E45E7}" dt="2024-11-18T19:32:13.111" v="3765" actId="20577"/>
        <pc:sldMkLst>
          <pc:docMk/>
          <pc:sldMk cId="169418386" sldId="317"/>
        </pc:sldMkLst>
      </pc:sldChg>
      <pc:sldChg chg="modSp add mod">
        <pc:chgData name="Sally Bennett-Schmidt" userId="d12f8e541e33c075" providerId="LiveId" clId="{5BBDBEB1-E27F-4A5E-BEDB-8744A48E45E7}" dt="2024-11-17T00:10:49.272" v="3717" actId="404"/>
        <pc:sldMkLst>
          <pc:docMk/>
          <pc:sldMk cId="2849891754" sldId="318"/>
        </pc:sldMkLst>
      </pc:sldChg>
      <pc:sldChg chg="addSp delSp modSp new mod chgLayout">
        <pc:chgData name="Sally Bennett-Schmidt" userId="d12f8e541e33c075" providerId="LiveId" clId="{5BBDBEB1-E27F-4A5E-BEDB-8744A48E45E7}" dt="2024-11-19T03:22:33.621" v="7048" actId="20577"/>
        <pc:sldMkLst>
          <pc:docMk/>
          <pc:sldMk cId="3382872007" sldId="319"/>
        </pc:sldMkLst>
      </pc:sldChg>
    </pc:docChg>
  </pc:docChgLst>
  <pc:docChgLst>
    <pc:chgData name="Sally Bennett-Schmidt" userId="d12f8e541e33c075" providerId="LiveId" clId="{37C12C9C-BEE8-4D1A-A71E-A9276E24A89A}"/>
    <pc:docChg chg="undo redo custSel addSld delSld modSld">
      <pc:chgData name="Sally Bennett-Schmidt" userId="d12f8e541e33c075" providerId="LiveId" clId="{37C12C9C-BEE8-4D1A-A71E-A9276E24A89A}" dt="2025-01-25T19:10:28.583" v="1608" actId="14100"/>
      <pc:docMkLst>
        <pc:docMk/>
      </pc:docMkLst>
      <pc:sldChg chg="modSp mod">
        <pc:chgData name="Sally Bennett-Schmidt" userId="d12f8e541e33c075" providerId="LiveId" clId="{37C12C9C-BEE8-4D1A-A71E-A9276E24A89A}" dt="2025-01-17T21:15:32.585" v="601" actId="948"/>
        <pc:sldMkLst>
          <pc:docMk/>
          <pc:sldMk cId="2798809327" sldId="265"/>
        </pc:sldMkLst>
      </pc:sldChg>
      <pc:sldChg chg="modSp mod">
        <pc:chgData name="Sally Bennett-Schmidt" userId="d12f8e541e33c075" providerId="LiveId" clId="{37C12C9C-BEE8-4D1A-A71E-A9276E24A89A}" dt="2025-01-17T20:57:48.081" v="235" actId="1035"/>
        <pc:sldMkLst>
          <pc:docMk/>
          <pc:sldMk cId="1870210235" sldId="277"/>
        </pc:sldMkLst>
      </pc:sldChg>
      <pc:sldChg chg="modSp mod">
        <pc:chgData name="Sally Bennett-Schmidt" userId="d12f8e541e33c075" providerId="LiveId" clId="{37C12C9C-BEE8-4D1A-A71E-A9276E24A89A}" dt="2025-01-17T21:36:00.302" v="813" actId="14100"/>
        <pc:sldMkLst>
          <pc:docMk/>
          <pc:sldMk cId="1858066317" sldId="283"/>
        </pc:sldMkLst>
      </pc:sldChg>
      <pc:sldChg chg="modSp mod">
        <pc:chgData name="Sally Bennett-Schmidt" userId="d12f8e541e33c075" providerId="LiveId" clId="{37C12C9C-BEE8-4D1A-A71E-A9276E24A89A}" dt="2025-01-22T05:18:19.903" v="1541" actId="14100"/>
        <pc:sldMkLst>
          <pc:docMk/>
          <pc:sldMk cId="153619724" sldId="285"/>
        </pc:sldMkLst>
      </pc:sldChg>
      <pc:sldChg chg="modSp mod">
        <pc:chgData name="Sally Bennett-Schmidt" userId="d12f8e541e33c075" providerId="LiveId" clId="{37C12C9C-BEE8-4D1A-A71E-A9276E24A89A}" dt="2025-01-25T19:09:01.928" v="1569" actId="20577"/>
        <pc:sldMkLst>
          <pc:docMk/>
          <pc:sldMk cId="3449970382" sldId="286"/>
        </pc:sldMkLst>
      </pc:sldChg>
      <pc:sldChg chg="addSp modSp mod">
        <pc:chgData name="Sally Bennett-Schmidt" userId="d12f8e541e33c075" providerId="LiveId" clId="{37C12C9C-BEE8-4D1A-A71E-A9276E24A89A}" dt="2025-01-22T05:19:25.609" v="1549" actId="207"/>
        <pc:sldMkLst>
          <pc:docMk/>
          <pc:sldMk cId="803047665" sldId="294"/>
        </pc:sldMkLst>
      </pc:sldChg>
      <pc:sldChg chg="modSp mod">
        <pc:chgData name="Sally Bennett-Schmidt" userId="d12f8e541e33c075" providerId="LiveId" clId="{37C12C9C-BEE8-4D1A-A71E-A9276E24A89A}" dt="2025-01-17T21:04:28.989" v="304" actId="20577"/>
        <pc:sldMkLst>
          <pc:docMk/>
          <pc:sldMk cId="4209804366" sldId="296"/>
        </pc:sldMkLst>
      </pc:sldChg>
      <pc:sldChg chg="modSp mod">
        <pc:chgData name="Sally Bennett-Schmidt" userId="d12f8e541e33c075" providerId="LiveId" clId="{37C12C9C-BEE8-4D1A-A71E-A9276E24A89A}" dt="2025-01-25T19:09:13.835" v="1575" actId="20577"/>
        <pc:sldMkLst>
          <pc:docMk/>
          <pc:sldMk cId="1123096039" sldId="297"/>
        </pc:sldMkLst>
      </pc:sldChg>
      <pc:sldChg chg="modSp mod">
        <pc:chgData name="Sally Bennett-Schmidt" userId="d12f8e541e33c075" providerId="LiveId" clId="{37C12C9C-BEE8-4D1A-A71E-A9276E24A89A}" dt="2025-01-25T19:09:21.392" v="1587" actId="20577"/>
        <pc:sldMkLst>
          <pc:docMk/>
          <pc:sldMk cId="506726029" sldId="298"/>
        </pc:sldMkLst>
      </pc:sldChg>
      <pc:sldChg chg="modSp mod">
        <pc:chgData name="Sally Bennett-Schmidt" userId="d12f8e541e33c075" providerId="LiveId" clId="{37C12C9C-BEE8-4D1A-A71E-A9276E24A89A}" dt="2025-01-17T21:03:49.055" v="289" actId="20577"/>
        <pc:sldMkLst>
          <pc:docMk/>
          <pc:sldMk cId="120754246" sldId="300"/>
        </pc:sldMkLst>
      </pc:sldChg>
      <pc:sldChg chg="modSp mod">
        <pc:chgData name="Sally Bennett-Schmidt" userId="d12f8e541e33c075" providerId="LiveId" clId="{37C12C9C-BEE8-4D1A-A71E-A9276E24A89A}" dt="2025-01-17T21:05:32.797" v="380" actId="20577"/>
        <pc:sldMkLst>
          <pc:docMk/>
          <pc:sldMk cId="990397754" sldId="301"/>
        </pc:sldMkLst>
      </pc:sldChg>
      <pc:sldChg chg="modSp mod">
        <pc:chgData name="Sally Bennett-Schmidt" userId="d12f8e541e33c075" providerId="LiveId" clId="{37C12C9C-BEE8-4D1A-A71E-A9276E24A89A}" dt="2025-01-17T21:05:52.323" v="424" actId="20577"/>
        <pc:sldMkLst>
          <pc:docMk/>
          <pc:sldMk cId="859169565" sldId="302"/>
        </pc:sldMkLst>
      </pc:sldChg>
      <pc:sldChg chg="modSp mod">
        <pc:chgData name="Sally Bennett-Schmidt" userId="d12f8e541e33c075" providerId="LiveId" clId="{37C12C9C-BEE8-4D1A-A71E-A9276E24A89A}" dt="2025-01-17T21:06:06.568" v="448" actId="27636"/>
        <pc:sldMkLst>
          <pc:docMk/>
          <pc:sldMk cId="553449522" sldId="303"/>
        </pc:sldMkLst>
      </pc:sldChg>
      <pc:sldChg chg="modSp mod">
        <pc:chgData name="Sally Bennett-Schmidt" userId="d12f8e541e33c075" providerId="LiveId" clId="{37C12C9C-BEE8-4D1A-A71E-A9276E24A89A}" dt="2025-01-17T20:58:16.729" v="241" actId="20577"/>
        <pc:sldMkLst>
          <pc:docMk/>
          <pc:sldMk cId="76871685" sldId="308"/>
        </pc:sldMkLst>
      </pc:sldChg>
      <pc:sldChg chg="addSp delSp modSp mod chgLayout">
        <pc:chgData name="Sally Bennett-Schmidt" userId="d12f8e541e33c075" providerId="LiveId" clId="{37C12C9C-BEE8-4D1A-A71E-A9276E24A89A}" dt="2025-01-25T19:10:28.583" v="1608" actId="14100"/>
        <pc:sldMkLst>
          <pc:docMk/>
          <pc:sldMk cId="1296159779" sldId="313"/>
        </pc:sldMkLst>
      </pc:sldChg>
      <pc:sldChg chg="addSp delSp modSp mod chgLayout">
        <pc:chgData name="Sally Bennett-Schmidt" userId="d12f8e541e33c075" providerId="LiveId" clId="{37C12C9C-BEE8-4D1A-A71E-A9276E24A89A}" dt="2025-01-17T22:02:53.496" v="1481" actId="1037"/>
        <pc:sldMkLst>
          <pc:docMk/>
          <pc:sldMk cId="2203031925" sldId="315"/>
        </pc:sldMkLst>
      </pc:sldChg>
      <pc:sldChg chg="modSp mod">
        <pc:chgData name="Sally Bennett-Schmidt" userId="d12f8e541e33c075" providerId="LiveId" clId="{37C12C9C-BEE8-4D1A-A71E-A9276E24A89A}" dt="2025-01-17T20:53:45.916" v="59" actId="20577"/>
        <pc:sldMkLst>
          <pc:docMk/>
          <pc:sldMk cId="2849891754" sldId="318"/>
        </pc:sldMkLst>
      </pc:sldChg>
      <pc:sldChg chg="modSp mod">
        <pc:chgData name="Sally Bennett-Schmidt" userId="d12f8e541e33c075" providerId="LiveId" clId="{37C12C9C-BEE8-4D1A-A71E-A9276E24A89A}" dt="2025-01-17T22:10:39.824" v="1502" actId="1035"/>
        <pc:sldMkLst>
          <pc:docMk/>
          <pc:sldMk cId="3382872007" sldId="319"/>
        </pc:sldMkLst>
      </pc:sldChg>
      <pc:sldChg chg="addSp delSp modSp new mod modClrScheme chgLayout">
        <pc:chgData name="Sally Bennett-Schmidt" userId="d12f8e541e33c075" providerId="LiveId" clId="{37C12C9C-BEE8-4D1A-A71E-A9276E24A89A}" dt="2025-01-17T21:20:50.067" v="678" actId="1036"/>
        <pc:sldMkLst>
          <pc:docMk/>
          <pc:sldMk cId="1575460801" sldId="320"/>
        </pc:sldMkLst>
      </pc:sldChg>
      <pc:sldChg chg="modSp new del mod">
        <pc:chgData name="Sally Bennett-Schmidt" userId="d12f8e541e33c075" providerId="LiveId" clId="{37C12C9C-BEE8-4D1A-A71E-A9276E24A89A}" dt="2025-01-25T19:08:41.228" v="1550" actId="47"/>
        <pc:sldMkLst>
          <pc:docMk/>
          <pc:sldMk cId="800975290" sldId="321"/>
        </pc:sldMkLst>
      </pc:sldChg>
      <pc:sldChg chg="modSp new del mod">
        <pc:chgData name="Sally Bennett-Schmidt" userId="d12f8e541e33c075" providerId="LiveId" clId="{37C12C9C-BEE8-4D1A-A71E-A9276E24A89A}" dt="2025-01-25T19:08:42.655" v="1551" actId="47"/>
        <pc:sldMkLst>
          <pc:docMk/>
          <pc:sldMk cId="956880723" sldId="322"/>
        </pc:sldMkLst>
      </pc:sldChg>
      <pc:sldChg chg="add">
        <pc:chgData name="Sally Bennett-Schmidt" userId="d12f8e541e33c075" providerId="LiveId" clId="{37C12C9C-BEE8-4D1A-A71E-A9276E24A89A}" dt="2025-01-22T05:17:35.050" v="1540"/>
        <pc:sldMkLst>
          <pc:docMk/>
          <pc:sldMk cId="2175757824" sldId="323"/>
        </pc:sldMkLst>
      </pc:sldChg>
    </pc:docChg>
  </pc:docChgLst>
  <pc:docChgLst>
    <pc:chgData name="Sally Bennett-Schmidt" userId="d12f8e541e33c075" providerId="LiveId" clId="{C27F487E-4158-4DE0-B7B1-140543D9A1C6}"/>
    <pc:docChg chg="undo custSel addSld delSld modSld">
      <pc:chgData name="Sally Bennett-Schmidt" userId="d12f8e541e33c075" providerId="LiveId" clId="{C27F487E-4158-4DE0-B7B1-140543D9A1C6}" dt="2025-03-17T18:57:49.992" v="586" actId="1076"/>
      <pc:docMkLst>
        <pc:docMk/>
      </pc:docMkLst>
      <pc:sldChg chg="add">
        <pc:chgData name="Sally Bennett-Schmidt" userId="d12f8e541e33c075" providerId="LiveId" clId="{C27F487E-4158-4DE0-B7B1-140543D9A1C6}" dt="2025-03-06T01:22:39.795" v="565"/>
        <pc:sldMkLst>
          <pc:docMk/>
          <pc:sldMk cId="697743064" sldId="274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1410152252" sldId="274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3449970382" sldId="286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4073591991" sldId="286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893858752" sldId="287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4241423943" sldId="287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896264679" sldId="295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931629904" sldId="295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683023261" sldId="296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4209804366" sldId="296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694816923" sldId="297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1123096039" sldId="297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506726029" sldId="298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1020083430" sldId="298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606315920" sldId="299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3739628420" sldId="299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120754246" sldId="300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1567417401" sldId="300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990397754" sldId="301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3719350026" sldId="301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859169565" sldId="302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3496890936" sldId="302"/>
        </pc:sldMkLst>
      </pc:sldChg>
      <pc:sldChg chg="del">
        <pc:chgData name="Sally Bennett-Schmidt" userId="d12f8e541e33c075" providerId="LiveId" clId="{C27F487E-4158-4DE0-B7B1-140543D9A1C6}" dt="2025-03-06T01:22:25.241" v="564" actId="2696"/>
        <pc:sldMkLst>
          <pc:docMk/>
          <pc:sldMk cId="553449522" sldId="303"/>
        </pc:sldMkLst>
      </pc:sldChg>
      <pc:sldChg chg="add">
        <pc:chgData name="Sally Bennett-Schmidt" userId="d12f8e541e33c075" providerId="LiveId" clId="{C27F487E-4158-4DE0-B7B1-140543D9A1C6}" dt="2025-03-06T01:22:39.795" v="565"/>
        <pc:sldMkLst>
          <pc:docMk/>
          <pc:sldMk cId="778695639" sldId="303"/>
        </pc:sldMkLst>
      </pc:sldChg>
      <pc:sldChg chg="modSp mod">
        <pc:chgData name="Sally Bennett-Schmidt" userId="d12f8e541e33c075" providerId="LiveId" clId="{C27F487E-4158-4DE0-B7B1-140543D9A1C6}" dt="2025-03-17T18:57:49.992" v="586" actId="1076"/>
        <pc:sldMkLst>
          <pc:docMk/>
          <pc:sldMk cId="2868920332" sldId="305"/>
        </pc:sldMkLst>
      </pc:sldChg>
      <pc:sldChg chg="addSp delSp modSp mod">
        <pc:chgData name="Sally Bennett-Schmidt" userId="d12f8e541e33c075" providerId="LiveId" clId="{C27F487E-4158-4DE0-B7B1-140543D9A1C6}" dt="2025-03-06T00:56:42.153" v="70" actId="20577"/>
        <pc:sldMkLst>
          <pc:docMk/>
          <pc:sldMk cId="2830587660" sldId="307"/>
        </pc:sldMkLst>
        <pc:spChg chg="mod">
          <ac:chgData name="Sally Bennett-Schmidt" userId="d12f8e541e33c075" providerId="LiveId" clId="{C27F487E-4158-4DE0-B7B1-140543D9A1C6}" dt="2025-03-06T00:56:42.153" v="70" actId="20577"/>
          <ac:spMkLst>
            <pc:docMk/>
            <pc:sldMk cId="2830587660" sldId="307"/>
            <ac:spMk id="5" creationId="{9F6AC074-27EE-614E-CCAA-E29C63AD05F3}"/>
          </ac:spMkLst>
        </pc:spChg>
        <pc:picChg chg="add mod modCrop">
          <ac:chgData name="Sally Bennett-Schmidt" userId="d12f8e541e33c075" providerId="LiveId" clId="{C27F487E-4158-4DE0-B7B1-140543D9A1C6}" dt="2025-03-06T00:56:21.892" v="68" actId="732"/>
          <ac:picMkLst>
            <pc:docMk/>
            <pc:sldMk cId="2830587660" sldId="307"/>
            <ac:picMk id="7" creationId="{F092B918-486F-7CBA-FBF9-2757171B22D5}"/>
          </ac:picMkLst>
        </pc:picChg>
      </pc:sldChg>
      <pc:sldChg chg="modSp mod">
        <pc:chgData name="Sally Bennett-Schmidt" userId="d12f8e541e33c075" providerId="LiveId" clId="{C27F487E-4158-4DE0-B7B1-140543D9A1C6}" dt="2025-03-06T01:23:24.160" v="585" actId="403"/>
        <pc:sldMkLst>
          <pc:docMk/>
          <pc:sldMk cId="1932451453" sldId="311"/>
        </pc:sldMkLst>
        <pc:spChg chg="mod">
          <ac:chgData name="Sally Bennett-Schmidt" userId="d12f8e541e33c075" providerId="LiveId" clId="{C27F487E-4158-4DE0-B7B1-140543D9A1C6}" dt="2025-03-06T01:23:24.160" v="585" actId="403"/>
          <ac:spMkLst>
            <pc:docMk/>
            <pc:sldMk cId="1932451453" sldId="311"/>
            <ac:spMk id="4" creationId="{8BAC4223-0BC8-3422-3C33-9FC6CED97A1C}"/>
          </ac:spMkLst>
        </pc:spChg>
        <pc:picChg chg="mod">
          <ac:chgData name="Sally Bennett-Schmidt" userId="d12f8e541e33c075" providerId="LiveId" clId="{C27F487E-4158-4DE0-B7B1-140543D9A1C6}" dt="2025-03-06T01:23:18.558" v="583" actId="1076"/>
          <ac:picMkLst>
            <pc:docMk/>
            <pc:sldMk cId="1932451453" sldId="311"/>
            <ac:picMk id="10" creationId="{F45E5D21-0CEB-BCA0-277A-B1D28C14E406}"/>
          </ac:picMkLst>
        </pc:picChg>
      </pc:sldChg>
      <pc:sldChg chg="addSp delSp modSp mod">
        <pc:chgData name="Sally Bennett-Schmidt" userId="d12f8e541e33c075" providerId="LiveId" clId="{C27F487E-4158-4DE0-B7B1-140543D9A1C6}" dt="2025-03-06T01:22:59.634" v="578" actId="20577"/>
        <pc:sldMkLst>
          <pc:docMk/>
          <pc:sldMk cId="2203031925" sldId="315"/>
        </pc:sldMkLst>
        <pc:spChg chg="mod">
          <ac:chgData name="Sally Bennett-Schmidt" userId="d12f8e541e33c075" providerId="LiveId" clId="{C27F487E-4158-4DE0-B7B1-140543D9A1C6}" dt="2025-03-06T01:22:59.634" v="578" actId="20577"/>
          <ac:spMkLst>
            <pc:docMk/>
            <pc:sldMk cId="2203031925" sldId="315"/>
            <ac:spMk id="2" creationId="{1D056389-3CDC-D786-C43C-CC4503CA9C2D}"/>
          </ac:spMkLst>
        </pc:spChg>
        <pc:spChg chg="mod">
          <ac:chgData name="Sally Bennett-Schmidt" userId="d12f8e541e33c075" providerId="LiveId" clId="{C27F487E-4158-4DE0-B7B1-140543D9A1C6}" dt="2025-03-06T00:59:13.716" v="75" actId="1076"/>
          <ac:spMkLst>
            <pc:docMk/>
            <pc:sldMk cId="2203031925" sldId="315"/>
            <ac:spMk id="8" creationId="{47A1352E-17D3-FDB6-AB3A-750B25642EF0}"/>
          </ac:spMkLst>
        </pc:spChg>
        <pc:picChg chg="add mod">
          <ac:chgData name="Sally Bennett-Schmidt" userId="d12f8e541e33c075" providerId="LiveId" clId="{C27F487E-4158-4DE0-B7B1-140543D9A1C6}" dt="2025-03-06T00:58:14.717" v="72" actId="1076"/>
          <ac:picMkLst>
            <pc:docMk/>
            <pc:sldMk cId="2203031925" sldId="315"/>
            <ac:picMk id="1026" creationId="{859CE354-D018-D850-7174-CE8AB55A6E43}"/>
          </ac:picMkLst>
        </pc:picChg>
      </pc:sldChg>
      <pc:sldChg chg="addSp delSp modSp mod modClrScheme chgLayout">
        <pc:chgData name="Sally Bennett-Schmidt" userId="d12f8e541e33c075" providerId="LiveId" clId="{C27F487E-4158-4DE0-B7B1-140543D9A1C6}" dt="2025-03-06T01:23:09.364" v="581" actId="27636"/>
        <pc:sldMkLst>
          <pc:docMk/>
          <pc:sldMk cId="2849891754" sldId="318"/>
        </pc:sldMkLst>
        <pc:spChg chg="mod ord">
          <ac:chgData name="Sally Bennett-Schmidt" userId="d12f8e541e33c075" providerId="LiveId" clId="{C27F487E-4158-4DE0-B7B1-140543D9A1C6}" dt="2025-03-06T01:23:09.364" v="581" actId="27636"/>
          <ac:spMkLst>
            <pc:docMk/>
            <pc:sldMk cId="2849891754" sldId="318"/>
            <ac:spMk id="2" creationId="{A0AFC192-1159-F7C1-D287-115B3AAF35EC}"/>
          </ac:spMkLst>
        </pc:spChg>
        <pc:spChg chg="mod ord">
          <ac:chgData name="Sally Bennett-Schmidt" userId="d12f8e541e33c075" providerId="LiveId" clId="{C27F487E-4158-4DE0-B7B1-140543D9A1C6}" dt="2025-03-06T01:18:22.501" v="500" actId="14100"/>
          <ac:spMkLst>
            <pc:docMk/>
            <pc:sldMk cId="2849891754" sldId="318"/>
            <ac:spMk id="3" creationId="{66942673-3E2E-20E8-1E44-A4BF01BD2406}"/>
          </ac:spMkLst>
        </pc:spChg>
        <pc:picChg chg="add mod">
          <ac:chgData name="Sally Bennett-Schmidt" userId="d12f8e541e33c075" providerId="LiveId" clId="{C27F487E-4158-4DE0-B7B1-140543D9A1C6}" dt="2025-03-06T01:21:42.143" v="563" actId="1076"/>
          <ac:picMkLst>
            <pc:docMk/>
            <pc:sldMk cId="2849891754" sldId="318"/>
            <ac:picMk id="10" creationId="{79F7E7BE-1D33-EB11-5EDF-1DF8FDB4322B}"/>
          </ac:picMkLst>
        </pc:picChg>
        <pc:picChg chg="add mod modCrop">
          <ac:chgData name="Sally Bennett-Schmidt" userId="d12f8e541e33c075" providerId="LiveId" clId="{C27F487E-4158-4DE0-B7B1-140543D9A1C6}" dt="2025-03-06T01:21:41.019" v="562" actId="1076"/>
          <ac:picMkLst>
            <pc:docMk/>
            <pc:sldMk cId="2849891754" sldId="318"/>
            <ac:picMk id="15" creationId="{7F901E34-3D68-1E9F-4050-F61DA3267C6E}"/>
          </ac:picMkLst>
        </pc:picChg>
      </pc:sldChg>
      <pc:sldChg chg="delSp modSp del mod modClrScheme chgLayout">
        <pc:chgData name="Sally Bennett-Schmidt" userId="d12f8e541e33c075" providerId="LiveId" clId="{C27F487E-4158-4DE0-B7B1-140543D9A1C6}" dt="2025-03-06T01:16:33.334" v="485" actId="47"/>
        <pc:sldMkLst>
          <pc:docMk/>
          <pc:sldMk cId="2175757824" sldId="323"/>
        </pc:sldMkLst>
      </pc:sldChg>
      <pc:sldChg chg="addSp delSp modSp add mod">
        <pc:chgData name="Sally Bennett-Schmidt" userId="d12f8e541e33c075" providerId="LiveId" clId="{C27F487E-4158-4DE0-B7B1-140543D9A1C6}" dt="2025-03-06T01:23:04.935" v="579" actId="20577"/>
        <pc:sldMkLst>
          <pc:docMk/>
          <pc:sldMk cId="3074145085" sldId="324"/>
        </pc:sldMkLst>
        <pc:spChg chg="mod">
          <ac:chgData name="Sally Bennett-Schmidt" userId="d12f8e541e33c075" providerId="LiveId" clId="{C27F487E-4158-4DE0-B7B1-140543D9A1C6}" dt="2025-03-06T01:23:04.935" v="579" actId="20577"/>
          <ac:spMkLst>
            <pc:docMk/>
            <pc:sldMk cId="3074145085" sldId="324"/>
            <ac:spMk id="2" creationId="{6505401E-4532-CD9E-997A-DF4AD5489A79}"/>
          </ac:spMkLst>
        </pc:spChg>
        <pc:picChg chg="add mod">
          <ac:chgData name="Sally Bennett-Schmidt" userId="d12f8e541e33c075" providerId="LiveId" clId="{C27F487E-4158-4DE0-B7B1-140543D9A1C6}" dt="2025-03-06T00:58:40.161" v="74" actId="1076"/>
          <ac:picMkLst>
            <pc:docMk/>
            <pc:sldMk cId="3074145085" sldId="324"/>
            <ac:picMk id="2050" creationId="{9BC75530-4877-5312-9F1F-D72EF1770265}"/>
          </ac:picMkLst>
        </pc:picChg>
      </pc:sldChg>
      <pc:sldChg chg="addSp modSp add mod">
        <pc:chgData name="Sally Bennett-Schmidt" userId="d12f8e541e33c075" providerId="LiveId" clId="{C27F487E-4158-4DE0-B7B1-140543D9A1C6}" dt="2025-03-06T01:23:13.521" v="582" actId="20577"/>
        <pc:sldMkLst>
          <pc:docMk/>
          <pc:sldMk cId="3522036045" sldId="325"/>
        </pc:sldMkLst>
        <pc:spChg chg="mod">
          <ac:chgData name="Sally Bennett-Schmidt" userId="d12f8e541e33c075" providerId="LiveId" clId="{C27F487E-4158-4DE0-B7B1-140543D9A1C6}" dt="2025-03-06T01:23:13.521" v="582" actId="20577"/>
          <ac:spMkLst>
            <pc:docMk/>
            <pc:sldMk cId="3522036045" sldId="325"/>
            <ac:spMk id="2" creationId="{AAEEDD46-598B-E27D-9AD4-EA23907AB824}"/>
          </ac:spMkLst>
        </pc:spChg>
        <pc:spChg chg="mod">
          <ac:chgData name="Sally Bennett-Schmidt" userId="d12f8e541e33c075" providerId="LiveId" clId="{C27F487E-4158-4DE0-B7B1-140543D9A1C6}" dt="2025-03-06T01:18:04.259" v="498" actId="27636"/>
          <ac:spMkLst>
            <pc:docMk/>
            <pc:sldMk cId="3522036045" sldId="325"/>
            <ac:spMk id="3" creationId="{68F944A5-7CC5-D844-BA5C-A29B5A14C59F}"/>
          </ac:spMkLst>
        </pc:spChg>
        <pc:picChg chg="add mod">
          <ac:chgData name="Sally Bennett-Schmidt" userId="d12f8e541e33c075" providerId="LiveId" clId="{C27F487E-4158-4DE0-B7B1-140543D9A1C6}" dt="2025-03-06T01:18:09.242" v="499" actId="1076"/>
          <ac:picMkLst>
            <pc:docMk/>
            <pc:sldMk cId="3522036045" sldId="325"/>
            <ac:picMk id="3074" creationId="{15795F87-CB9C-3874-DEC2-5153D1975EF0}"/>
          </ac:picMkLst>
        </pc:picChg>
      </pc:sldChg>
      <pc:sldChg chg="modSp add mod">
        <pc:chgData name="Sally Bennett-Schmidt" userId="d12f8e541e33c075" providerId="LiveId" clId="{C27F487E-4158-4DE0-B7B1-140543D9A1C6}" dt="2025-03-06T01:22:54.739" v="577" actId="20577"/>
        <pc:sldMkLst>
          <pc:docMk/>
          <pc:sldMk cId="3728386802" sldId="326"/>
        </pc:sldMkLst>
        <pc:spChg chg="mod">
          <ac:chgData name="Sally Bennett-Schmidt" userId="d12f8e541e33c075" providerId="LiveId" clId="{C27F487E-4158-4DE0-B7B1-140543D9A1C6}" dt="2025-03-06T01:22:54.739" v="577" actId="20577"/>
          <ac:spMkLst>
            <pc:docMk/>
            <pc:sldMk cId="3728386802" sldId="326"/>
            <ac:spMk id="2" creationId="{93D38B7C-8184-7969-088A-CB0061B29107}"/>
          </ac:spMkLst>
        </pc:spChg>
      </pc:sldChg>
    </pc:docChg>
  </pc:docChgLst>
  <pc:docChgLst>
    <pc:chgData name="Sally Bennett-Schmidt" userId="d12f8e541e33c075" providerId="LiveId" clId="{5C3A5749-1B26-4774-8986-86874F06F567}"/>
    <pc:docChg chg="undo custSel addSld delSld modSld sldOrd">
      <pc:chgData name="Sally Bennett-Schmidt" userId="d12f8e541e33c075" providerId="LiveId" clId="{5C3A5749-1B26-4774-8986-86874F06F567}" dt="2025-05-16T22:31:23.705" v="898" actId="20577"/>
      <pc:docMkLst>
        <pc:docMk/>
      </pc:docMkLst>
      <pc:sldChg chg="del">
        <pc:chgData name="Sally Bennett-Schmidt" userId="d12f8e541e33c075" providerId="LiveId" clId="{5C3A5749-1B26-4774-8986-86874F06F567}" dt="2025-05-13T00:57:22.646" v="807" actId="47"/>
        <pc:sldMkLst>
          <pc:docMk/>
          <pc:sldMk cId="597161413" sldId="292"/>
        </pc:sldMkLst>
      </pc:sldChg>
      <pc:sldChg chg="modSp mod">
        <pc:chgData name="Sally Bennett-Schmidt" userId="d12f8e541e33c075" providerId="LiveId" clId="{5C3A5749-1B26-4774-8986-86874F06F567}" dt="2025-05-16T22:31:23.705" v="898" actId="20577"/>
        <pc:sldMkLst>
          <pc:docMk/>
          <pc:sldMk cId="3719350026" sldId="301"/>
        </pc:sldMkLst>
        <pc:spChg chg="mod">
          <ac:chgData name="Sally Bennett-Schmidt" userId="d12f8e541e33c075" providerId="LiveId" clId="{5C3A5749-1B26-4774-8986-86874F06F567}" dt="2025-05-16T22:31:23.705" v="898" actId="20577"/>
          <ac:spMkLst>
            <pc:docMk/>
            <pc:sldMk cId="3719350026" sldId="301"/>
            <ac:spMk id="6" creationId="{25D6E542-3778-F194-38CF-FE3C8FDD54AA}"/>
          </ac:spMkLst>
        </pc:spChg>
      </pc:sldChg>
      <pc:sldChg chg="del">
        <pc:chgData name="Sally Bennett-Schmidt" userId="d12f8e541e33c075" providerId="LiveId" clId="{5C3A5749-1B26-4774-8986-86874F06F567}" dt="2025-05-13T00:58:18.068" v="808" actId="47"/>
        <pc:sldMkLst>
          <pc:docMk/>
          <pc:sldMk cId="2868920332" sldId="305"/>
        </pc:sldMkLst>
      </pc:sldChg>
      <pc:sldChg chg="modSp mod">
        <pc:chgData name="Sally Bennett-Schmidt" userId="d12f8e541e33c075" providerId="LiveId" clId="{5C3A5749-1B26-4774-8986-86874F06F567}" dt="2025-05-13T00:31:18.904" v="5" actId="20577"/>
        <pc:sldMkLst>
          <pc:docMk/>
          <pc:sldMk cId="3522036045" sldId="325"/>
        </pc:sldMkLst>
        <pc:spChg chg="mod">
          <ac:chgData name="Sally Bennett-Schmidt" userId="d12f8e541e33c075" providerId="LiveId" clId="{5C3A5749-1B26-4774-8986-86874F06F567}" dt="2025-05-13T00:31:18.904" v="5" actId="20577"/>
          <ac:spMkLst>
            <pc:docMk/>
            <pc:sldMk cId="3522036045" sldId="325"/>
            <ac:spMk id="2" creationId="{AAEEDD46-598B-E27D-9AD4-EA23907AB824}"/>
          </ac:spMkLst>
        </pc:spChg>
      </pc:sldChg>
      <pc:sldChg chg="addSp delSp modSp new mod">
        <pc:chgData name="Sally Bennett-Schmidt" userId="d12f8e541e33c075" providerId="LiveId" clId="{5C3A5749-1B26-4774-8986-86874F06F567}" dt="2025-05-13T00:53:37.821" v="786" actId="403"/>
        <pc:sldMkLst>
          <pc:docMk/>
          <pc:sldMk cId="3789820291" sldId="327"/>
        </pc:sldMkLst>
        <pc:spChg chg="mod">
          <ac:chgData name="Sally Bennett-Schmidt" userId="d12f8e541e33c075" providerId="LiveId" clId="{5C3A5749-1B26-4774-8986-86874F06F567}" dt="2025-05-13T00:31:58.355" v="29" actId="20577"/>
          <ac:spMkLst>
            <pc:docMk/>
            <pc:sldMk cId="3789820291" sldId="327"/>
            <ac:spMk id="2" creationId="{8F4E4A38-830F-9CA9-4A54-059A3ACD4C12}"/>
          </ac:spMkLst>
        </pc:spChg>
        <pc:spChg chg="mod">
          <ac:chgData name="Sally Bennett-Schmidt" userId="d12f8e541e33c075" providerId="LiveId" clId="{5C3A5749-1B26-4774-8986-86874F06F567}" dt="2025-05-13T00:53:37.821" v="786" actId="403"/>
          <ac:spMkLst>
            <pc:docMk/>
            <pc:sldMk cId="3789820291" sldId="327"/>
            <ac:spMk id="3" creationId="{BCD6F5EB-621B-8B13-A8C9-28638998CA59}"/>
          </ac:spMkLst>
        </pc:spChg>
        <pc:picChg chg="add mod modCrop">
          <ac:chgData name="Sally Bennett-Schmidt" userId="d12f8e541e33c075" providerId="LiveId" clId="{5C3A5749-1B26-4774-8986-86874F06F567}" dt="2025-05-13T00:40:33.726" v="250" actId="1076"/>
          <ac:picMkLst>
            <pc:docMk/>
            <pc:sldMk cId="3789820291" sldId="327"/>
            <ac:picMk id="6" creationId="{1BA4FDB1-6705-7292-EAC0-BF5B8948DB8B}"/>
          </ac:picMkLst>
        </pc:picChg>
      </pc:sldChg>
      <pc:sldChg chg="add del">
        <pc:chgData name="Sally Bennett-Schmidt" userId="d12f8e541e33c075" providerId="LiveId" clId="{5C3A5749-1B26-4774-8986-86874F06F567}" dt="2025-05-13T00:31:36.715" v="7"/>
        <pc:sldMkLst>
          <pc:docMk/>
          <pc:sldMk cId="4004753085" sldId="327"/>
        </pc:sldMkLst>
      </pc:sldChg>
      <pc:sldChg chg="addSp delSp modSp add mod ord">
        <pc:chgData name="Sally Bennett-Schmidt" userId="d12f8e541e33c075" providerId="LiveId" clId="{5C3A5749-1B26-4774-8986-86874F06F567}" dt="2025-05-13T00:56:33.793" v="806" actId="171"/>
        <pc:sldMkLst>
          <pc:docMk/>
          <pc:sldMk cId="1354362518" sldId="328"/>
        </pc:sldMkLst>
        <pc:spChg chg="mod">
          <ac:chgData name="Sally Bennett-Schmidt" userId="d12f8e541e33c075" providerId="LiveId" clId="{5C3A5749-1B26-4774-8986-86874F06F567}" dt="2025-05-13T00:41:48.431" v="267" actId="20577"/>
          <ac:spMkLst>
            <pc:docMk/>
            <pc:sldMk cId="1354362518" sldId="328"/>
            <ac:spMk id="2" creationId="{DECD81A6-3524-1E4F-FA0F-49E5AD4DB109}"/>
          </ac:spMkLst>
        </pc:spChg>
        <pc:spChg chg="add mod">
          <ac:chgData name="Sally Bennett-Schmidt" userId="d12f8e541e33c075" providerId="LiveId" clId="{5C3A5749-1B26-4774-8986-86874F06F567}" dt="2025-05-13T00:53:54.133" v="788" actId="1076"/>
          <ac:spMkLst>
            <pc:docMk/>
            <pc:sldMk cId="1354362518" sldId="328"/>
            <ac:spMk id="5" creationId="{FC72DADC-0A02-9752-9076-6C5831870D32}"/>
          </ac:spMkLst>
        </pc:spChg>
        <pc:picChg chg="add mod">
          <ac:chgData name="Sally Bennett-Schmidt" userId="d12f8e541e33c075" providerId="LiveId" clId="{5C3A5749-1B26-4774-8986-86874F06F567}" dt="2025-05-13T00:56:27.294" v="803" actId="14100"/>
          <ac:picMkLst>
            <pc:docMk/>
            <pc:sldMk cId="1354362518" sldId="328"/>
            <ac:picMk id="8" creationId="{A60BBB74-2588-DA5A-B349-335085869CC0}"/>
          </ac:picMkLst>
        </pc:picChg>
        <pc:picChg chg="add mod ord">
          <ac:chgData name="Sally Bennett-Schmidt" userId="d12f8e541e33c075" providerId="LiveId" clId="{5C3A5749-1B26-4774-8986-86874F06F567}" dt="2025-05-13T00:56:33.793" v="806" actId="171"/>
          <ac:picMkLst>
            <pc:docMk/>
            <pc:sldMk cId="1354362518" sldId="328"/>
            <ac:picMk id="10" creationId="{7921AEE9-A4D3-441A-1105-9D9982F27C68}"/>
          </ac:picMkLst>
        </pc:picChg>
      </pc:sldChg>
      <pc:sldChg chg="addSp delSp modSp add mod">
        <pc:chgData name="Sally Bennett-Schmidt" userId="d12f8e541e33c075" providerId="LiveId" clId="{5C3A5749-1B26-4774-8986-86874F06F567}" dt="2025-05-13T00:53:20.777" v="785" actId="1076"/>
        <pc:sldMkLst>
          <pc:docMk/>
          <pc:sldMk cId="1616572678" sldId="329"/>
        </pc:sldMkLst>
        <pc:spChg chg="mod">
          <ac:chgData name="Sally Bennett-Schmidt" userId="d12f8e541e33c075" providerId="LiveId" clId="{5C3A5749-1B26-4774-8986-86874F06F567}" dt="2025-05-13T00:44:05.662" v="467" actId="20577"/>
          <ac:spMkLst>
            <pc:docMk/>
            <pc:sldMk cId="1616572678" sldId="329"/>
            <ac:spMk id="2" creationId="{21011209-2E3D-9885-CDE3-89E93BC2CDC9}"/>
          </ac:spMkLst>
        </pc:spChg>
        <pc:spChg chg="mod">
          <ac:chgData name="Sally Bennett-Schmidt" userId="d12f8e541e33c075" providerId="LiveId" clId="{5C3A5749-1B26-4774-8986-86874F06F567}" dt="2025-05-13T00:53:20.777" v="785" actId="1076"/>
          <ac:spMkLst>
            <pc:docMk/>
            <pc:sldMk cId="1616572678" sldId="329"/>
            <ac:spMk id="5" creationId="{78C699B6-EB22-BF39-EE8B-4A54F36E9DD5}"/>
          </ac:spMkLst>
        </pc:spChg>
        <pc:picChg chg="add mod">
          <ac:chgData name="Sally Bennett-Schmidt" userId="d12f8e541e33c075" providerId="LiveId" clId="{5C3A5749-1B26-4774-8986-86874F06F567}" dt="2025-05-13T00:53:13.350" v="783" actId="1076"/>
          <ac:picMkLst>
            <pc:docMk/>
            <pc:sldMk cId="1616572678" sldId="329"/>
            <ac:picMk id="7" creationId="{38A5039E-80BF-8B7B-A35E-F2B966F821C3}"/>
          </ac:picMkLst>
        </pc:picChg>
        <pc:picChg chg="add mod">
          <ac:chgData name="Sally Bennett-Schmidt" userId="d12f8e541e33c075" providerId="LiveId" clId="{5C3A5749-1B26-4774-8986-86874F06F567}" dt="2025-05-13T00:53:05.267" v="774" actId="1076"/>
          <ac:picMkLst>
            <pc:docMk/>
            <pc:sldMk cId="1616572678" sldId="329"/>
            <ac:picMk id="10" creationId="{671E3E67-0873-B826-84E9-0601579EB16F}"/>
          </ac:picMkLst>
        </pc:picChg>
      </pc:sldChg>
      <pc:sldChg chg="addSp delSp modSp add mod">
        <pc:chgData name="Sally Bennett-Schmidt" userId="d12f8e541e33c075" providerId="LiveId" clId="{5C3A5749-1B26-4774-8986-86874F06F567}" dt="2025-05-13T00:48:35.967" v="769" actId="1076"/>
        <pc:sldMkLst>
          <pc:docMk/>
          <pc:sldMk cId="178800017" sldId="330"/>
        </pc:sldMkLst>
        <pc:spChg chg="mod">
          <ac:chgData name="Sally Bennett-Schmidt" userId="d12f8e541e33c075" providerId="LiveId" clId="{5C3A5749-1B26-4774-8986-86874F06F567}" dt="2025-05-13T00:45:53.787" v="648" actId="20577"/>
          <ac:spMkLst>
            <pc:docMk/>
            <pc:sldMk cId="178800017" sldId="330"/>
            <ac:spMk id="2" creationId="{225A3F26-F16A-1D78-02D3-393CA855EB57}"/>
          </ac:spMkLst>
        </pc:spChg>
        <pc:spChg chg="mod">
          <ac:chgData name="Sally Bennett-Schmidt" userId="d12f8e541e33c075" providerId="LiveId" clId="{5C3A5749-1B26-4774-8986-86874F06F567}" dt="2025-05-13T00:47:10.255" v="765" actId="20577"/>
          <ac:spMkLst>
            <pc:docMk/>
            <pc:sldMk cId="178800017" sldId="330"/>
            <ac:spMk id="3" creationId="{B5AF4E9E-D8BA-BA66-B075-9A4183029102}"/>
          </ac:spMkLst>
        </pc:spChg>
        <pc:picChg chg="add mod">
          <ac:chgData name="Sally Bennett-Schmidt" userId="d12f8e541e33c075" providerId="LiveId" clId="{5C3A5749-1B26-4774-8986-86874F06F567}" dt="2025-05-13T00:48:35.967" v="769" actId="1076"/>
          <ac:picMkLst>
            <pc:docMk/>
            <pc:sldMk cId="178800017" sldId="330"/>
            <ac:picMk id="8" creationId="{42C49B56-BAEA-4C42-CBB7-5AF574CCB7B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5/16/2025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5/16/2025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1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916F2-6263-1B29-8376-297C15877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CD14E-54F0-3FBD-5886-45A391B7A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BFF02-986B-4390-BECF-CB97E1206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AD5A6-4042-657A-1724-6C5E2016F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6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3273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E7C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547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70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5/16/2025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611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789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902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5/16/2025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96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097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54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7C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18740"/>
            <a:ext cx="9509760" cy="1233424"/>
          </a:xfrm>
        </p:spPr>
        <p:txBody>
          <a:bodyPr/>
          <a:lstStyle>
            <a:lvl1pPr>
              <a:defRPr sz="4400" b="1">
                <a:solidFill>
                  <a:srgbClr val="006600"/>
                </a:solidFill>
              </a:defRPr>
            </a:lvl1pPr>
          </a:lstStyle>
          <a:p>
            <a:r>
              <a:rPr lang="en-US" dirty="0"/>
              <a:t>Initial Committee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274320" indent="-228600">
              <a:buFont typeface="Wingdings" panose="05000000000000000000" pitchFamily="2" charset="2"/>
              <a:buChar char="Ø"/>
              <a:defRPr sz="3200">
                <a:solidFill>
                  <a:srgbClr val="006600"/>
                </a:solidFill>
              </a:defRPr>
            </a:lvl1pPr>
            <a:lvl2pPr marL="594360" indent="-228600">
              <a:buFont typeface="Arial" panose="020B0604020202020204" pitchFamily="34" charset="0"/>
              <a:buChar char="◊"/>
              <a:defRPr sz="2800">
                <a:solidFill>
                  <a:srgbClr val="006600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/>
            </a:lvl6pPr>
          </a:lstStyle>
          <a:p>
            <a:pPr lvl="0"/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E7C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40551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614311"/>
            <a:ext cx="4572000" cy="441158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614311"/>
            <a:ext cx="4572000" cy="441158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5/16/2025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rgbClr val="E7C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E7C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5/16/2025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E7C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5/16/2025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algn="ctr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494365E-CC6E-2020-E9E0-6E7603A26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3692" y="1572768"/>
            <a:ext cx="5848404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2844"/>
            <a:ext cx="9509760" cy="7705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69156"/>
            <a:ext cx="9509760" cy="4460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Rectangle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63" r:id="rId9"/>
    <p:sldLayoutId id="2147483657" r:id="rId10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4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C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Rectangle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4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quaredance.org/convention/2026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ousandtrails.com/california/pacific-dunes-ranch-rv-resort/" TargetMode="External"/><Relationship Id="rId2" Type="http://schemas.openxmlformats.org/officeDocument/2006/relationships/hyperlink" Target="https://pismosandsrv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s://slocountyparks.com/camp/coastal-dunes/" TargetMode="External"/><Relationship Id="rId4" Type="http://schemas.openxmlformats.org/officeDocument/2006/relationships/hyperlink" Target="http://www.parks.ca.gov/?page_id=595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antamariavalley.com/barbecue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santamariavalley.com/wine-country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highway1roadtrip.com/things-to-do/distilleries-of-highway-1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antamariavalley.com/things-to-do/food-drink/breweries-and-taprooms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antamariavalley.com/things-to-do/outdoor-recreation/beaches/" TargetMode="External"/><Relationship Id="rId4" Type="http://schemas.openxmlformats.org/officeDocument/2006/relationships/image" Target="../media/image4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antamariavalley.com/things-to-do/outdoor-recreation/" TargetMode="External"/><Relationship Id="rId4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f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f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onnainn.com/" TargetMode="External"/><Relationship Id="rId2" Type="http://schemas.openxmlformats.org/officeDocument/2006/relationships/hyperlink" Target="https://hearstcastle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hyperlink" Target="https://solvangusa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quiltshopsofthecentralcoast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quaredance.org/convention/202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quaredance.org/convention/2026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quaredance.org/convention/2026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77" y="5515197"/>
            <a:ext cx="10934623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64</a:t>
            </a:r>
            <a:r>
              <a:rPr lang="en-US" baseline="30000" dirty="0"/>
              <a:t>th</a:t>
            </a:r>
            <a:r>
              <a:rPr lang="en-US" dirty="0"/>
              <a:t> California State </a:t>
            </a:r>
            <a:br>
              <a:rPr lang="en-US" dirty="0"/>
            </a:br>
            <a:r>
              <a:rPr lang="en-US" dirty="0"/>
              <a:t>Square Dance Convention</a:t>
            </a:r>
            <a:br>
              <a:rPr lang="en-US" dirty="0"/>
            </a:br>
            <a:r>
              <a:rPr lang="en-US" sz="3600" dirty="0">
                <a:hlinkClick r:id="rId3"/>
              </a:rPr>
              <a:t>www.squaredance.org/convention/2026/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9AE76-DA0A-2B5A-7105-D279551980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460"/>
          <a:stretch/>
        </p:blipFill>
        <p:spPr>
          <a:xfrm>
            <a:off x="6866856" y="682752"/>
            <a:ext cx="4791744" cy="30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814A-F9B4-D701-C575-26B34708D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A43A-18F5-89A4-968A-E42C358B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the Yellow Brick Road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1642-4F8C-5869-20E1-6A65944E3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3061" y="1614311"/>
            <a:ext cx="5297051" cy="4640185"/>
          </a:xfrm>
        </p:spPr>
        <p:txBody>
          <a:bodyPr>
            <a:normAutofit/>
          </a:bodyPr>
          <a:lstStyle/>
          <a:p>
            <a:r>
              <a:rPr lang="en-US" sz="3200" b="1" dirty="0"/>
              <a:t>Santa Maria Fairpark</a:t>
            </a:r>
          </a:p>
          <a:p>
            <a:pPr lvl="1"/>
            <a:r>
              <a:rPr lang="en-US" sz="2800" dirty="0"/>
              <a:t>937 S. Thornburg Street</a:t>
            </a:r>
          </a:p>
          <a:p>
            <a:pPr lvl="1"/>
            <a:r>
              <a:rPr lang="en-US" sz="2800" dirty="0"/>
              <a:t>Santa Maria, CA 93458</a:t>
            </a:r>
          </a:p>
          <a:p>
            <a:r>
              <a:rPr lang="en-US" sz="2800" b="1" dirty="0"/>
              <a:t>3 Halls</a:t>
            </a:r>
          </a:p>
          <a:p>
            <a:pPr lvl="1"/>
            <a:r>
              <a:rPr lang="en-US" dirty="0"/>
              <a:t>Kansas Homestead </a:t>
            </a:r>
            <a:br>
              <a:rPr lang="en-US" dirty="0"/>
            </a:br>
            <a:r>
              <a:rPr lang="en-US" dirty="0"/>
              <a:t>(Fountain Pavilion)</a:t>
            </a:r>
          </a:p>
          <a:p>
            <a:pPr lvl="1"/>
            <a:r>
              <a:rPr lang="en-US" dirty="0" err="1"/>
              <a:t>Munchkinland</a:t>
            </a:r>
            <a:br>
              <a:rPr lang="en-US" dirty="0"/>
            </a:br>
            <a:r>
              <a:rPr lang="en-US" dirty="0"/>
              <a:t>(Park Plaza Building)</a:t>
            </a:r>
          </a:p>
          <a:p>
            <a:pPr lvl="1"/>
            <a:r>
              <a:rPr lang="en-US" dirty="0"/>
              <a:t>Land of Oz</a:t>
            </a:r>
            <a:br>
              <a:rPr lang="en-US" dirty="0"/>
            </a:br>
            <a:r>
              <a:rPr lang="en-US" dirty="0"/>
              <a:t>(Convention Center)</a:t>
            </a:r>
          </a:p>
        </p:txBody>
      </p:sp>
      <p:pic>
        <p:nvPicPr>
          <p:cNvPr id="9" name="Content Placeholder 8" descr="A sign for a fairpark&#10;&#10;Description automatically generated">
            <a:extLst>
              <a:ext uri="{FF2B5EF4-FFF2-40B4-BE49-F238E27FC236}">
                <a16:creationId xmlns:a16="http://schemas.microsoft.com/office/drawing/2014/main" id="{A918001E-5533-BFFC-8F15-35F836C70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0951"/>
            <a:ext cx="4182132" cy="237744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B5F006-124C-472D-5F29-7CBE38F38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38578" r="5889" b="32978"/>
          <a:stretch/>
        </p:blipFill>
        <p:spPr bwMode="auto">
          <a:xfrm>
            <a:off x="6725791" y="4134217"/>
            <a:ext cx="4706113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6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CBAAE-0888-F9A5-80D3-C3FDA86A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5ED8-3EF8-9B12-58E6-B5A54BDF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it, again?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8CFCD-C18B-A95C-E8F4-2CBA5FC4F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8512" y="1614311"/>
            <a:ext cx="5181600" cy="4640185"/>
          </a:xfrm>
        </p:spPr>
        <p:txBody>
          <a:bodyPr>
            <a:normAutofit/>
          </a:bodyPr>
          <a:lstStyle/>
          <a:p>
            <a:r>
              <a:rPr lang="en-US" sz="3200" b="1" dirty="0"/>
              <a:t>Central California Coast</a:t>
            </a:r>
          </a:p>
          <a:p>
            <a:r>
              <a:rPr lang="en-US" sz="3200" b="1" dirty="0"/>
              <a:t>How Central? </a:t>
            </a:r>
          </a:p>
          <a:p>
            <a:pPr lvl="1">
              <a:tabLst>
                <a:tab pos="3024188" algn="l"/>
              </a:tabLst>
            </a:pPr>
            <a:r>
              <a:rPr lang="en-US" sz="2800" b="1" dirty="0"/>
              <a:t>San Diego	280 miles</a:t>
            </a:r>
          </a:p>
          <a:p>
            <a:pPr lvl="1">
              <a:tabLst>
                <a:tab pos="3024188" algn="l"/>
              </a:tabLst>
            </a:pPr>
            <a:r>
              <a:rPr lang="en-US" sz="2800" b="1" dirty="0"/>
              <a:t>Los Angeles	160 miles</a:t>
            </a:r>
          </a:p>
          <a:p>
            <a:pPr lvl="1">
              <a:tabLst>
                <a:tab pos="3024188" algn="l"/>
              </a:tabLst>
            </a:pPr>
            <a:r>
              <a:rPr lang="en-US" sz="2800" b="1" dirty="0"/>
              <a:t>Riverside	210 miles</a:t>
            </a:r>
          </a:p>
          <a:p>
            <a:pPr lvl="1">
              <a:tabLst>
                <a:tab pos="3024188" algn="l"/>
              </a:tabLst>
            </a:pPr>
            <a:r>
              <a:rPr lang="en-US" sz="2800" b="1" dirty="0"/>
              <a:t>Fresno	170 miles	</a:t>
            </a:r>
          </a:p>
          <a:p>
            <a:pPr lvl="1">
              <a:tabLst>
                <a:tab pos="3024188" algn="l"/>
              </a:tabLst>
            </a:pPr>
            <a:r>
              <a:rPr lang="en-US" sz="2800" b="1" dirty="0"/>
              <a:t>San Francisco	270 miles</a:t>
            </a:r>
          </a:p>
          <a:p>
            <a:pPr lvl="1">
              <a:tabLst>
                <a:tab pos="3024188" algn="l"/>
              </a:tabLst>
            </a:pPr>
            <a:r>
              <a:rPr lang="en-US" sz="2800" b="1" dirty="0"/>
              <a:t>Sacramento	320 miles</a:t>
            </a:r>
          </a:p>
          <a:p>
            <a:endParaRPr lang="en-US" sz="2800" dirty="0"/>
          </a:p>
        </p:txBody>
      </p:sp>
      <p:pic>
        <p:nvPicPr>
          <p:cNvPr id="7" name="Content Placeholder 6" descr="A map of the united states&#10;&#10;Description automatically generated">
            <a:extLst>
              <a:ext uri="{FF2B5EF4-FFF2-40B4-BE49-F238E27FC236}">
                <a16:creationId xmlns:a16="http://schemas.microsoft.com/office/drawing/2014/main" id="{AA3610CC-B12D-30D5-6995-7153BE6C2E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79" y="1483363"/>
            <a:ext cx="4572000" cy="4356919"/>
          </a:xfrm>
        </p:spPr>
      </p:pic>
    </p:spTree>
    <p:extLst>
      <p:ext uri="{BB962C8B-B14F-4D97-AF65-F5344CB8AC3E}">
        <p14:creationId xmlns:p14="http://schemas.microsoft.com/office/powerpoint/2010/main" val="16941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C18C-ACA0-2FB8-120E-3D23D6EC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</a:rPr>
              <a:t>Who?</a:t>
            </a:r>
          </a:p>
        </p:txBody>
      </p:sp>
    </p:spTree>
    <p:extLst>
      <p:ext uri="{BB962C8B-B14F-4D97-AF65-F5344CB8AC3E}">
        <p14:creationId xmlns:p14="http://schemas.microsoft.com/office/powerpoint/2010/main" val="69774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4AF1-0EAF-85B5-40DF-B61A5702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Chairmen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C30039-2C00-4C01-03C5-10456ADA8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80" y="1406031"/>
            <a:ext cx="5498592" cy="461986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Bonnie Abramson</a:t>
            </a:r>
          </a:p>
          <a:p>
            <a:pPr lvl="1"/>
            <a:r>
              <a:rPr lang="en-US" dirty="0"/>
              <a:t>Convention Chair / Co-Chair, 2008 and 2023 State Conventions</a:t>
            </a:r>
          </a:p>
          <a:p>
            <a:pPr lvl="1"/>
            <a:r>
              <a:rPr lang="en-US" dirty="0"/>
              <a:t>Festival Chair and Committee Member, ASDSC Harvest Hoedown</a:t>
            </a:r>
          </a:p>
          <a:p>
            <a:r>
              <a:rPr lang="en-US" b="1" dirty="0"/>
              <a:t>Sally Bennett-Schmidt</a:t>
            </a:r>
          </a:p>
          <a:p>
            <a:pPr lvl="1"/>
            <a:r>
              <a:rPr lang="en-US" dirty="0"/>
              <a:t>Convention Co-Chair (with LPaul Schmidt), 2011 CA State Convention &amp; 2022 USA West Convention</a:t>
            </a:r>
          </a:p>
          <a:p>
            <a:pPr lvl="1"/>
            <a:r>
              <a:rPr lang="en-US" dirty="0"/>
              <a:t>Festival Chair and Committee Member, San Diego Fiesta de la Cuadrilla</a:t>
            </a:r>
          </a:p>
          <a:p>
            <a:pPr lvl="1"/>
            <a:endParaRPr lang="en-US" dirty="0"/>
          </a:p>
        </p:txBody>
      </p:sp>
      <p:pic>
        <p:nvPicPr>
          <p:cNvPr id="10" name="Content Placeholder 9" descr="A person wearing glasses and a red shirt&#10;&#10;Description automatically generated">
            <a:extLst>
              <a:ext uri="{FF2B5EF4-FFF2-40B4-BE49-F238E27FC236}">
                <a16:creationId xmlns:a16="http://schemas.microsoft.com/office/drawing/2014/main" id="{E6CDC345-0B8F-B66E-10EC-FEF0BDDCC3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/>
          <a:stretch/>
        </p:blipFill>
        <p:spPr>
          <a:xfrm>
            <a:off x="3747823" y="2916936"/>
            <a:ext cx="2133321" cy="3108960"/>
          </a:xfrm>
        </p:spPr>
      </p:pic>
      <p:pic>
        <p:nvPicPr>
          <p:cNvPr id="4" name="Picture 3" descr="A person in a black shirt&#10;&#10;Description automatically generated">
            <a:extLst>
              <a:ext uri="{FF2B5EF4-FFF2-40B4-BE49-F238E27FC236}">
                <a16:creationId xmlns:a16="http://schemas.microsoft.com/office/drawing/2014/main" id="{58F6DE91-C692-6C14-FCE7-CC28FFF96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1406031"/>
            <a:ext cx="304556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23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3B43D4-9B4C-7D0A-A2A8-317E3F73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0" y="7096"/>
            <a:ext cx="9509125" cy="1233488"/>
          </a:xfrm>
        </p:spPr>
        <p:txBody>
          <a:bodyPr>
            <a:normAutofit fontScale="90000"/>
          </a:bodyPr>
          <a:lstStyle/>
          <a:p>
            <a:r>
              <a:rPr lang="en-US" dirty="0"/>
              <a:t>The Wizards of Dance: Featured Callers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6AA03-583A-CA8F-CB1D-33EB10CEF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568450"/>
            <a:ext cx="9899587" cy="4460875"/>
          </a:xfrm>
        </p:spPr>
        <p:txBody>
          <a:bodyPr>
            <a:normAutofit lnSpcReduction="10000"/>
          </a:bodyPr>
          <a:lstStyle/>
          <a:p>
            <a:pPr marL="457200" indent="-412750"/>
            <a:r>
              <a:rPr lang="en-US" b="1" dirty="0"/>
              <a:t>Vernon Jones</a:t>
            </a:r>
            <a:r>
              <a:rPr lang="en-US" dirty="0"/>
              <a:t>, Cowboy Wizard from Texas</a:t>
            </a:r>
          </a:p>
          <a:p>
            <a:pPr marL="457200" indent="-412750"/>
            <a:r>
              <a:rPr lang="en-US" b="1" dirty="0"/>
              <a:t>Jet Roberts</a:t>
            </a:r>
            <a:r>
              <a:rPr lang="en-US" dirty="0"/>
              <a:t>, Flying Wizard from Alabama</a:t>
            </a:r>
          </a:p>
          <a:p>
            <a:pPr marL="457200" indent="-412750"/>
            <a:r>
              <a:rPr lang="en-US" b="1" dirty="0"/>
              <a:t>Charlie Robertson</a:t>
            </a:r>
            <a:r>
              <a:rPr lang="en-US" dirty="0"/>
              <a:t>, Serenading Wizard from Oklahoma</a:t>
            </a:r>
          </a:p>
          <a:p>
            <a:pPr marL="457200" indent="-412750"/>
            <a:r>
              <a:rPr lang="en-US" b="1" dirty="0"/>
              <a:t>Andy Allemao</a:t>
            </a:r>
            <a:r>
              <a:rPr lang="en-US" dirty="0"/>
              <a:t>, Dancing Wizard from California</a:t>
            </a:r>
          </a:p>
          <a:p>
            <a:pPr marL="457200" indent="-412750"/>
            <a:r>
              <a:rPr lang="en-US" b="1" dirty="0"/>
              <a:t>Lawrence Johnstone</a:t>
            </a:r>
            <a:r>
              <a:rPr lang="en-US" dirty="0"/>
              <a:t>, Bashful Wizard from California [Trails End Dance]</a:t>
            </a:r>
          </a:p>
          <a:p>
            <a:pPr marL="457200" indent="-412750"/>
            <a:r>
              <a:rPr lang="en-US" b="1" dirty="0"/>
              <a:t>Scott Pearce</a:t>
            </a:r>
            <a:r>
              <a:rPr lang="en-US" dirty="0"/>
              <a:t>, Santa Wizard from California </a:t>
            </a:r>
            <a:br>
              <a:rPr lang="en-US" dirty="0"/>
            </a:br>
            <a:r>
              <a:rPr lang="en-US" dirty="0"/>
              <a:t>[Trail End Dance]</a:t>
            </a:r>
          </a:p>
        </p:txBody>
      </p:sp>
      <p:pic>
        <p:nvPicPr>
          <p:cNvPr id="9" name="Picture 8" descr="Cartoon of a wizard holding a staff&#10;&#10;Description automatically generated">
            <a:extLst>
              <a:ext uri="{FF2B5EF4-FFF2-40B4-BE49-F238E27FC236}">
                <a16:creationId xmlns:a16="http://schemas.microsoft.com/office/drawing/2014/main" id="{2547A628-2082-14C7-E65C-A8318FAE3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00" y="386366"/>
            <a:ext cx="2456305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1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5BF45C-1F67-46AF-5D3B-7B17C935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Vernon Jones, </a:t>
            </a:r>
            <a:r>
              <a:rPr lang="en-US" b="0" dirty="0"/>
              <a:t>Cowboy Wizard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913A3E-3464-1C2C-D56C-27DFD5C1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14311"/>
            <a:ext cx="6754368" cy="4554841"/>
          </a:xfrm>
        </p:spPr>
        <p:txBody>
          <a:bodyPr>
            <a:normAutofit/>
          </a:bodyPr>
          <a:lstStyle/>
          <a:p>
            <a:r>
              <a:rPr lang="en-US" dirty="0"/>
              <a:t>Featured caller throughout the convention</a:t>
            </a:r>
          </a:p>
          <a:p>
            <a:r>
              <a:rPr lang="en-US" dirty="0"/>
              <a:t>Caller Clinic instructor – CALLERLAB accredited caller coach</a:t>
            </a:r>
          </a:p>
          <a:p>
            <a:r>
              <a:rPr lang="en-US" dirty="0"/>
              <a:t>Square dancer since Junior High School, caller since 1978</a:t>
            </a:r>
          </a:p>
          <a:p>
            <a:r>
              <a:rPr lang="en-US" dirty="0"/>
              <a:t>Elected to Texas Callers Hall of Fame</a:t>
            </a:r>
          </a:p>
          <a:p>
            <a:r>
              <a:rPr lang="en-US" dirty="0"/>
              <a:t>Hails from Springtown (North Texas)</a:t>
            </a:r>
          </a:p>
          <a:p>
            <a:endParaRPr lang="en-US" dirty="0"/>
          </a:p>
        </p:txBody>
      </p:sp>
      <p:pic>
        <p:nvPicPr>
          <p:cNvPr id="8" name="Content Placeholder 7" descr="A person with a beard&#10;&#10;Description automatically generated">
            <a:extLst>
              <a:ext uri="{FF2B5EF4-FFF2-40B4-BE49-F238E27FC236}">
                <a16:creationId xmlns:a16="http://schemas.microsoft.com/office/drawing/2014/main" id="{A638998B-EE72-92C4-3688-39F9581A05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55" y="1709579"/>
            <a:ext cx="2181258" cy="2926080"/>
          </a:xfrm>
        </p:spPr>
      </p:pic>
    </p:spTree>
    <p:extLst>
      <p:ext uri="{BB962C8B-B14F-4D97-AF65-F5344CB8AC3E}">
        <p14:creationId xmlns:p14="http://schemas.microsoft.com/office/powerpoint/2010/main" val="683023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B8CDE-6233-B2CF-CE4E-02DED81A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6A297C-D739-AC9E-A16F-CAC01C88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Roberts, </a:t>
            </a:r>
            <a:r>
              <a:rPr lang="en-US" b="0" dirty="0"/>
              <a:t>Flying Wizard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2BA88-8A81-D0EA-B457-6163EC17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8304" y="1614311"/>
            <a:ext cx="6681216" cy="4411585"/>
          </a:xfrm>
        </p:spPr>
        <p:txBody>
          <a:bodyPr/>
          <a:lstStyle/>
          <a:p>
            <a:r>
              <a:rPr lang="en-US" dirty="0"/>
              <a:t>Featured caller throughout the convention</a:t>
            </a:r>
          </a:p>
          <a:p>
            <a:r>
              <a:rPr lang="en-US" dirty="0"/>
              <a:t>Started calling in 1971 at the age of 8!</a:t>
            </a:r>
          </a:p>
          <a:p>
            <a:r>
              <a:rPr lang="en-US" dirty="0"/>
              <a:t>Has called throughout the US and in more than 10 other countries</a:t>
            </a:r>
          </a:p>
          <a:p>
            <a:r>
              <a:rPr lang="en-US" dirty="0"/>
              <a:t>Known for his smooth and interesting choreography</a:t>
            </a:r>
          </a:p>
          <a:p>
            <a:r>
              <a:rPr lang="en-US" dirty="0"/>
              <a:t>Hails from Owens Cross Roads, Alabama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FE0AFF-4BCD-37A8-1A4B-E31C4BF3E9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6950" y="1720247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D51EE-AE7C-8F22-498A-A97613022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1E6D3A-9804-9301-5B69-54B9A6CD7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Charlie Robertson, </a:t>
            </a:r>
            <a:r>
              <a:rPr lang="en-US" b="0" dirty="0"/>
              <a:t>Serenading Wizard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F2218-26AF-CA8E-32D9-CBA358326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576" y="1614311"/>
            <a:ext cx="6819656" cy="4411585"/>
          </a:xfrm>
        </p:spPr>
        <p:txBody>
          <a:bodyPr/>
          <a:lstStyle/>
          <a:p>
            <a:r>
              <a:rPr lang="en-US" dirty="0"/>
              <a:t>Featured caller throughout the convention</a:t>
            </a:r>
          </a:p>
          <a:p>
            <a:r>
              <a:rPr lang="en-US" dirty="0"/>
              <a:t>Started calling at the age of 12</a:t>
            </a:r>
          </a:p>
          <a:p>
            <a:r>
              <a:rPr lang="en-US" dirty="0"/>
              <a:t>Has traveled the world as a caller for the past 40 years</a:t>
            </a:r>
          </a:p>
          <a:p>
            <a:r>
              <a:rPr lang="en-US" dirty="0"/>
              <a:t>Created and called the first true square dance “rap” song</a:t>
            </a:r>
          </a:p>
          <a:p>
            <a:r>
              <a:rPr lang="en-US" dirty="0"/>
              <a:t>Now an Oklahoma boy (after many years in California) – living in Sulphur, OK</a:t>
            </a:r>
          </a:p>
        </p:txBody>
      </p:sp>
      <p:pic>
        <p:nvPicPr>
          <p:cNvPr id="3" name="Content Placeholder 2" descr="Chalie Robertson Square Dance Caller">
            <a:extLst>
              <a:ext uri="{FF2B5EF4-FFF2-40B4-BE49-F238E27FC236}">
                <a16:creationId xmlns:a16="http://schemas.microsoft.com/office/drawing/2014/main" id="{77788171-B34F-6353-B6BE-8E322D93748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49" y="1419416"/>
            <a:ext cx="3386475" cy="4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8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7B2F5-ED35-5D9A-7127-F5EF695C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EE901-E608-8E28-6A0E-A90951D0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Andy Allemao, </a:t>
            </a:r>
            <a:r>
              <a:rPr lang="en-US" b="0" dirty="0"/>
              <a:t>Dancing Wizard</a:t>
            </a:r>
            <a:endParaRPr lang="en-US" dirty="0"/>
          </a:p>
        </p:txBody>
      </p:sp>
      <p:pic>
        <p:nvPicPr>
          <p:cNvPr id="3" name="Content Placeholder 2" descr="A person in a black shirt&#10;&#10;Description automatically generated">
            <a:extLst>
              <a:ext uri="{FF2B5EF4-FFF2-40B4-BE49-F238E27FC236}">
                <a16:creationId xmlns:a16="http://schemas.microsoft.com/office/drawing/2014/main" id="{01B5532D-DF1F-4CC6-984D-DA281A301E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3" y="1783080"/>
            <a:ext cx="3394716" cy="329184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2521C-4404-C87C-CEF5-4F6CB6B2F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5696" y="1614311"/>
            <a:ext cx="6912864" cy="44115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Featured caller throughout the convention</a:t>
            </a:r>
          </a:p>
          <a:p>
            <a:r>
              <a:rPr lang="en-US" dirty="0"/>
              <a:t>Reluctantly attended his first square dance class in 1999 with his wife; both were instantly hooked. </a:t>
            </a:r>
          </a:p>
          <a:p>
            <a:r>
              <a:rPr lang="en-US" dirty="0"/>
              <a:t>Attended a local caller school in 2003 and quickly grew into a talented caller </a:t>
            </a:r>
          </a:p>
          <a:p>
            <a:r>
              <a:rPr lang="en-US" dirty="0"/>
              <a:t>Specialty calling including hex dancing</a:t>
            </a:r>
          </a:p>
          <a:p>
            <a:r>
              <a:rPr lang="en-US" dirty="0"/>
              <a:t>From San Diego, CA – caller/teacher for 3 ½ weekly clubs</a:t>
            </a:r>
          </a:p>
        </p:txBody>
      </p:sp>
    </p:spTree>
    <p:extLst>
      <p:ext uri="{BB962C8B-B14F-4D97-AF65-F5344CB8AC3E}">
        <p14:creationId xmlns:p14="http://schemas.microsoft.com/office/powerpoint/2010/main" val="606315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A7CD-891D-000E-1063-0A51BF31E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9D896-E237-1A8B-B238-CA4E2538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Lawrence Johnstone, </a:t>
            </a:r>
            <a:r>
              <a:rPr lang="en-US" b="0" dirty="0"/>
              <a:t>Bashful Wizard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3965BA-642A-984B-C6FF-05A7FCB90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0560" y="1614311"/>
            <a:ext cx="6693408" cy="4411585"/>
          </a:xfrm>
        </p:spPr>
        <p:txBody>
          <a:bodyPr/>
          <a:lstStyle/>
          <a:p>
            <a:r>
              <a:rPr lang="en-US" dirty="0"/>
              <a:t>Trails End dance caller + Saturday morning session</a:t>
            </a:r>
          </a:p>
          <a:p>
            <a:r>
              <a:rPr lang="en-US" dirty="0"/>
              <a:t>Started dancing in 1978 and calling in 1994</a:t>
            </a:r>
          </a:p>
          <a:p>
            <a:r>
              <a:rPr lang="en-US" dirty="0"/>
              <a:t>If it weren’t for square dancing, he literally wouldn’t be here – his parents met square dancing!</a:t>
            </a:r>
          </a:p>
          <a:p>
            <a:r>
              <a:rPr lang="en-US" dirty="0"/>
              <a:t>Lives in Ukiah, California, and calls for three clubs on a regular basis</a:t>
            </a:r>
          </a:p>
          <a:p>
            <a:endParaRPr lang="en-US" dirty="0"/>
          </a:p>
        </p:txBody>
      </p:sp>
      <p:pic>
        <p:nvPicPr>
          <p:cNvPr id="3" name="Content Placeholder 2" descr="A person in a suit holding a microphone&#10;&#10;Description automatically generated">
            <a:extLst>
              <a:ext uri="{FF2B5EF4-FFF2-40B4-BE49-F238E27FC236}">
                <a16:creationId xmlns:a16="http://schemas.microsoft.com/office/drawing/2014/main" id="{A6256E1A-A76E-1396-2465-048669843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19" y="1691640"/>
            <a:ext cx="2880361" cy="3474720"/>
          </a:xfrm>
        </p:spPr>
      </p:pic>
    </p:spTree>
    <p:extLst>
      <p:ext uri="{BB962C8B-B14F-4D97-AF65-F5344CB8AC3E}">
        <p14:creationId xmlns:p14="http://schemas.microsoft.com/office/powerpoint/2010/main" val="156741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87552" y="1143000"/>
            <a:ext cx="10411966" cy="2667000"/>
          </a:xfrm>
        </p:spPr>
        <p:txBody>
          <a:bodyPr/>
          <a:lstStyle/>
          <a:p>
            <a:r>
              <a:rPr lang="en-US" dirty="0"/>
              <a:t>What, where, when, who, and why…</a:t>
            </a: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1816A767-82ED-CF4B-E30B-A9ECBFAD3667}"/>
              </a:ext>
            </a:extLst>
          </p:cNvPr>
          <p:cNvSpPr/>
          <p:nvPr/>
        </p:nvSpPr>
        <p:spPr>
          <a:xfrm>
            <a:off x="8851390" y="399288"/>
            <a:ext cx="2743198" cy="2535936"/>
          </a:xfrm>
          <a:prstGeom prst="plaqu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April 9-12, 2026</a:t>
            </a:r>
          </a:p>
        </p:txBody>
      </p:sp>
      <p:sp>
        <p:nvSpPr>
          <p:cNvPr id="3" name="Flowchart: Preparation 2">
            <a:extLst>
              <a:ext uri="{FF2B5EF4-FFF2-40B4-BE49-F238E27FC236}">
                <a16:creationId xmlns:a16="http://schemas.microsoft.com/office/drawing/2014/main" id="{6392E3A1-52A0-842E-CD54-8B2F90FFD757}"/>
              </a:ext>
            </a:extLst>
          </p:cNvPr>
          <p:cNvSpPr/>
          <p:nvPr/>
        </p:nvSpPr>
        <p:spPr>
          <a:xfrm>
            <a:off x="4566923" y="816864"/>
            <a:ext cx="3962400" cy="2151888"/>
          </a:xfrm>
          <a:prstGeom prst="flowChartPreparati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Santa Maria Fairpark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27256949-8A60-AE58-9552-10BEC29C2224}"/>
              </a:ext>
            </a:extLst>
          </p:cNvPr>
          <p:cNvSpPr/>
          <p:nvPr/>
        </p:nvSpPr>
        <p:spPr>
          <a:xfrm>
            <a:off x="1231392" y="3864864"/>
            <a:ext cx="4413504" cy="2462784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Featured Callers and Cuers</a:t>
            </a:r>
            <a:br>
              <a:rPr lang="en-US" sz="2400" b="1" dirty="0"/>
            </a:br>
            <a:r>
              <a:rPr lang="en-US" sz="2400" b="1" dirty="0"/>
              <a:t>From Alabama, Texas, Oklahoma, California, Oregon</a:t>
            </a:r>
            <a:endParaRPr lang="en-US" sz="2400" dirty="0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3791A0E-D67F-4CBF-0C21-68B7B6196F6E}"/>
              </a:ext>
            </a:extLst>
          </p:cNvPr>
          <p:cNvSpPr/>
          <p:nvPr/>
        </p:nvSpPr>
        <p:spPr>
          <a:xfrm>
            <a:off x="792482" y="533400"/>
            <a:ext cx="3486912" cy="2267712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64</a:t>
            </a:r>
            <a:r>
              <a:rPr lang="en-US" sz="3200" baseline="30000" dirty="0"/>
              <a:t>th</a:t>
            </a:r>
            <a:r>
              <a:rPr lang="en-US" sz="3200" dirty="0"/>
              <a:t> California State Square Dance Convention</a:t>
            </a:r>
            <a:endParaRPr lang="en-US" sz="4000" dirty="0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FCEF19C0-C024-E7D7-610E-6DC317F459FF}"/>
              </a:ext>
            </a:extLst>
          </p:cNvPr>
          <p:cNvSpPr/>
          <p:nvPr/>
        </p:nvSpPr>
        <p:spPr>
          <a:xfrm>
            <a:off x="7144512" y="3956304"/>
            <a:ext cx="3084573" cy="2279904"/>
          </a:xfrm>
          <a:prstGeom prst="pent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Come to Dance, Stay to Play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0AF3D-5CD5-9C1E-D7C1-04F7F9D8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F5121A-6165-D73C-0D5C-EF90B2DF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Scott Pearce, </a:t>
            </a:r>
            <a:r>
              <a:rPr lang="en-US" b="0" dirty="0"/>
              <a:t>Santa Wizard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6E542-3778-F194-38CF-FE3C8FDD54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Advanced star tips at the Trails End dance</a:t>
            </a:r>
          </a:p>
          <a:p>
            <a:r>
              <a:rPr lang="en-US" dirty="0"/>
              <a:t>Sound Engineer for the convention</a:t>
            </a:r>
          </a:p>
          <a:p>
            <a:r>
              <a:rPr lang="en-US" dirty="0"/>
              <a:t>Received CALLERLAB half-century award for 50 years </a:t>
            </a:r>
            <a:r>
              <a:rPr lang="en-US"/>
              <a:t>of calling</a:t>
            </a:r>
            <a:endParaRPr lang="en-US" dirty="0"/>
          </a:p>
          <a:p>
            <a:r>
              <a:rPr lang="en-US" dirty="0"/>
              <a:t>Lives in Folsom, California</a:t>
            </a:r>
          </a:p>
          <a:p>
            <a:endParaRPr lang="en-US" dirty="0"/>
          </a:p>
        </p:txBody>
      </p:sp>
      <p:pic>
        <p:nvPicPr>
          <p:cNvPr id="3074" name="Picture 2" descr="Scott Pearce">
            <a:extLst>
              <a:ext uri="{FF2B5EF4-FFF2-40B4-BE49-F238E27FC236}">
                <a16:creationId xmlns:a16="http://schemas.microsoft.com/office/drawing/2014/main" id="{91403728-EEEC-7805-3A92-3325BB6046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76" y="1737360"/>
            <a:ext cx="375920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5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7B1CE-9048-6DC6-7D8F-2DE0F0BD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C314BE-3A6C-6DB5-46D7-84413C60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91" y="0"/>
            <a:ext cx="9509760" cy="1233424"/>
          </a:xfrm>
        </p:spPr>
        <p:txBody>
          <a:bodyPr/>
          <a:lstStyle/>
          <a:p>
            <a:r>
              <a:rPr lang="en-US" dirty="0"/>
              <a:t>The Witches of Dance: Featured Cuers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E3435-35FF-F5A3-80B4-900ADF46D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391" y="1609344"/>
            <a:ext cx="9907757" cy="4420235"/>
          </a:xfrm>
        </p:spPr>
        <p:txBody>
          <a:bodyPr/>
          <a:lstStyle/>
          <a:p>
            <a:r>
              <a:rPr lang="en-US" b="1" dirty="0"/>
              <a:t>Sharon &amp; Casey Parker</a:t>
            </a:r>
            <a:r>
              <a:rPr lang="en-US" dirty="0"/>
              <a:t>, the Good Witch from California</a:t>
            </a:r>
          </a:p>
          <a:p>
            <a:r>
              <a:rPr lang="en-US" b="1" dirty="0"/>
              <a:t>Rikki Lobato</a:t>
            </a:r>
            <a:r>
              <a:rPr lang="en-US" dirty="0"/>
              <a:t>, the Smiling Witch from Oregon</a:t>
            </a:r>
          </a:p>
          <a:p>
            <a:endParaRPr lang="en-US" dirty="0"/>
          </a:p>
        </p:txBody>
      </p:sp>
      <p:pic>
        <p:nvPicPr>
          <p:cNvPr id="3" name="Picture 2" descr="A person hat and broomstick&#10;&#10;Description automatically generated">
            <a:extLst>
              <a:ext uri="{FF2B5EF4-FFF2-40B4-BE49-F238E27FC236}">
                <a16:creationId xmlns:a16="http://schemas.microsoft.com/office/drawing/2014/main" id="{EF0DBBE1-8BFE-369D-53B2-65AB45B07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06" y="3256768"/>
            <a:ext cx="2849742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64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59E17-4F9D-8DEF-7754-E0D6EC153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83FE46-8666-E223-FD76-E053C1C3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Sharon </a:t>
            </a:r>
            <a:r>
              <a:rPr lang="en-US" b="0" dirty="0"/>
              <a:t>the Good Witch </a:t>
            </a:r>
            <a:r>
              <a:rPr lang="en-US" dirty="0"/>
              <a:t>&amp; Casey Parker,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6960D-5E2A-9292-FD06-15DF89F38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2816" y="1614311"/>
            <a:ext cx="6973506" cy="4603609"/>
          </a:xfrm>
        </p:spPr>
        <p:txBody>
          <a:bodyPr>
            <a:normAutofit fontScale="92500"/>
          </a:bodyPr>
          <a:lstStyle/>
          <a:p>
            <a:r>
              <a:rPr lang="en-US" dirty="0"/>
              <a:t>Featured cuers throughout the convention including Saturday round dance teaches</a:t>
            </a:r>
          </a:p>
          <a:p>
            <a:r>
              <a:rPr lang="en-US" dirty="0"/>
              <a:t>Met at a beginners square dance hoedown in 1971; Sharon began cueing in 1975 while Casey started calling at the same time.</a:t>
            </a:r>
          </a:p>
          <a:p>
            <a:r>
              <a:rPr lang="en-US" dirty="0"/>
              <a:t>Featured Round Dance Instructors across the US, including State, National and ROUNDALAB Conventions.</a:t>
            </a:r>
          </a:p>
          <a:p>
            <a:r>
              <a:rPr lang="en-US" dirty="0"/>
              <a:t>Served on Board of Directors of ROUNDALAB</a:t>
            </a:r>
          </a:p>
          <a:p>
            <a:r>
              <a:rPr lang="en-US" dirty="0"/>
              <a:t>Hail from Manteca, California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107878B5-9DF3-C58E-A2C5-8A9F0727AE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8" y="1743456"/>
            <a:ext cx="2889504" cy="3371088"/>
          </a:xfrm>
        </p:spPr>
      </p:pic>
    </p:spTree>
    <p:extLst>
      <p:ext uri="{BB962C8B-B14F-4D97-AF65-F5344CB8AC3E}">
        <p14:creationId xmlns:p14="http://schemas.microsoft.com/office/powerpoint/2010/main" val="349689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986ED-63EE-49B9-3D50-6BA9D12C4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44C0D-0533-D9DE-3A3D-E46EA4A1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Rikki Lobato, </a:t>
            </a:r>
            <a:r>
              <a:rPr lang="en-US" b="0" dirty="0"/>
              <a:t>the Smiling Witch</a:t>
            </a:r>
            <a:endParaRPr lang="en-US" dirty="0"/>
          </a:p>
        </p:txBody>
      </p:sp>
      <p:pic>
        <p:nvPicPr>
          <p:cNvPr id="5" name="Content Placeholder 4" descr="A person smiling with her hand on her hip&#10;&#10;Description automatically generated">
            <a:extLst>
              <a:ext uri="{FF2B5EF4-FFF2-40B4-BE49-F238E27FC236}">
                <a16:creationId xmlns:a16="http://schemas.microsoft.com/office/drawing/2014/main" id="{76B8B1B6-5932-7084-71AB-C3532D21A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1802162"/>
            <a:ext cx="2819400" cy="352425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6A2DC8-9DD1-E125-9AB8-6967B6B45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1614311"/>
            <a:ext cx="6193536" cy="44115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Trails End dance cuer + cueing in the dance halls</a:t>
            </a:r>
          </a:p>
          <a:p>
            <a:r>
              <a:rPr lang="en-US" dirty="0"/>
              <a:t>Started cueing and teaching in 2017 with the support of wonderful mentors and friends</a:t>
            </a:r>
          </a:p>
          <a:p>
            <a:r>
              <a:rPr lang="en-US" dirty="0"/>
              <a:t>Member of ROUNDALAB, Oregon Round Dance Teachers Association, and more.</a:t>
            </a:r>
          </a:p>
          <a:p>
            <a:r>
              <a:rPr lang="en-US" dirty="0"/>
              <a:t>Lives in Grants Pass in Southern Oregon </a:t>
            </a:r>
          </a:p>
        </p:txBody>
      </p:sp>
    </p:spTree>
    <p:extLst>
      <p:ext uri="{BB962C8B-B14F-4D97-AF65-F5344CB8AC3E}">
        <p14:creationId xmlns:p14="http://schemas.microsoft.com/office/powerpoint/2010/main" val="778695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8DDD0-E52D-F630-FFC0-BC75B7C9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8B7C-8184-7969-088A-CB0061B29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Stay?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9CFF13-C920-39E1-31BF-EFAC8CCB79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23692" y="1572768"/>
            <a:ext cx="5848404" cy="3712464"/>
          </a:xfrm>
        </p:spPr>
      </p:pic>
    </p:spTree>
    <p:extLst>
      <p:ext uri="{BB962C8B-B14F-4D97-AF65-F5344CB8AC3E}">
        <p14:creationId xmlns:p14="http://schemas.microsoft.com/office/powerpoint/2010/main" val="3728386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6389-3CDC-D786-C43C-CC4503CA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81" y="467360"/>
            <a:ext cx="10555491" cy="740551"/>
          </a:xfrm>
        </p:spPr>
        <p:txBody>
          <a:bodyPr>
            <a:normAutofit/>
          </a:bodyPr>
          <a:lstStyle/>
          <a:p>
            <a:r>
              <a:rPr lang="en-US" dirty="0"/>
              <a:t>Convention Hotels (1)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A1352E-17D3-FDB6-AB3A-750B25642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781" y="1583138"/>
            <a:ext cx="5082696" cy="4411585"/>
          </a:xfrm>
          <a:ln>
            <a:solidFill>
              <a:srgbClr val="006600"/>
            </a:solidFill>
          </a:ln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b="1" dirty="0">
                <a:solidFill>
                  <a:srgbClr val="006600"/>
                </a:solidFill>
              </a:rPr>
              <a:t>Best Western Plus Big America</a:t>
            </a:r>
          </a:p>
          <a:p>
            <a:pPr marL="45720" indent="0" algn="ctr">
              <a:spcBef>
                <a:spcPts val="600"/>
              </a:spcBef>
              <a:buNone/>
            </a:pPr>
            <a:r>
              <a:rPr lang="en-US" dirty="0">
                <a:solidFill>
                  <a:srgbClr val="006600"/>
                </a:solidFill>
              </a:rPr>
              <a:t>1725 </a:t>
            </a:r>
            <a:r>
              <a:rPr lang="en-US" dirty="0" err="1">
                <a:solidFill>
                  <a:srgbClr val="006600"/>
                </a:solidFill>
              </a:rPr>
              <a:t>N.Broadway</a:t>
            </a:r>
            <a:endParaRPr lang="en-US" dirty="0">
              <a:solidFill>
                <a:srgbClr val="006600"/>
              </a:solidFill>
            </a:endParaRPr>
          </a:p>
          <a:p>
            <a:pPr marL="45720" indent="0" algn="ctr">
              <a:spcBef>
                <a:spcPts val="600"/>
              </a:spcBef>
              <a:buNone/>
            </a:pPr>
            <a:r>
              <a:rPr lang="en-US" dirty="0">
                <a:solidFill>
                  <a:srgbClr val="006600"/>
                </a:solidFill>
              </a:rPr>
              <a:t>Santa Maria, CA 93454</a:t>
            </a:r>
            <a:br>
              <a:rPr lang="en-US" dirty="0">
                <a:solidFill>
                  <a:srgbClr val="006600"/>
                </a:solidFill>
              </a:rPr>
            </a:br>
            <a:endParaRPr lang="en-US" dirty="0">
              <a:solidFill>
                <a:srgbClr val="006600"/>
              </a:solidFill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006600"/>
                </a:solidFill>
              </a:rPr>
              <a:t>1 King  or 2 Queen Beds $105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006600"/>
                </a:solidFill>
              </a:rPr>
              <a:t>Mini-Suite $110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006600"/>
                </a:solidFill>
              </a:rPr>
              <a:t>(plus taxes)</a:t>
            </a:r>
            <a:endParaRPr lang="en-US" dirty="0">
              <a:solidFill>
                <a:srgbClr val="006600"/>
              </a:solidFill>
            </a:endParaRPr>
          </a:p>
          <a:p>
            <a:pPr marL="45720" indent="0" algn="ctr">
              <a:spcBef>
                <a:spcPts val="1200"/>
              </a:spcBef>
              <a:buNone/>
            </a:pPr>
            <a:r>
              <a:rPr lang="en-US" sz="2400" dirty="0">
                <a:solidFill>
                  <a:srgbClr val="006600"/>
                </a:solidFill>
              </a:rPr>
              <a:t>Reservation deadline 3/21/2026</a:t>
            </a:r>
          </a:p>
          <a:p>
            <a:pPr marL="45720" indent="0" algn="ctr">
              <a:spcBef>
                <a:spcPts val="0"/>
              </a:spcBef>
              <a:buNone/>
            </a:pPr>
            <a:endParaRPr lang="en-US" sz="2400" dirty="0">
              <a:solidFill>
                <a:srgbClr val="006600"/>
              </a:solidFill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006600"/>
                </a:solidFill>
              </a:rPr>
              <a:t>Call 805-922-5200</a:t>
            </a:r>
            <a:br>
              <a:rPr lang="en-US" sz="2400" dirty="0">
                <a:solidFill>
                  <a:srgbClr val="006600"/>
                </a:solidFill>
              </a:rPr>
            </a:br>
            <a:r>
              <a:rPr lang="en-US" sz="2000" dirty="0">
                <a:solidFill>
                  <a:srgbClr val="006600"/>
                </a:solidFill>
              </a:rPr>
              <a:t>Reference Square Dance Convention Group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9CE354-D018-D850-7174-CE8AB55A6E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219" y="2039768"/>
            <a:ext cx="4572000" cy="30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31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E70C-9723-8D87-1607-B1AC6FB7B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5401E-4532-CD9E-997A-DF4AD548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19" y="467360"/>
            <a:ext cx="10140761" cy="740551"/>
          </a:xfrm>
        </p:spPr>
        <p:txBody>
          <a:bodyPr>
            <a:normAutofit/>
          </a:bodyPr>
          <a:lstStyle/>
          <a:p>
            <a:r>
              <a:rPr lang="en-US" dirty="0"/>
              <a:t>Convention Hotels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FC327-EFAD-3115-1DD0-073445473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569" y="1614311"/>
            <a:ext cx="5459031" cy="4411585"/>
          </a:xfrm>
          <a:ln>
            <a:solidFill>
              <a:srgbClr val="006600"/>
            </a:solidFill>
          </a:ln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b="1" dirty="0">
                <a:solidFill>
                  <a:srgbClr val="006600"/>
                </a:solidFill>
              </a:rPr>
              <a:t>Fairfield Inn &amp; Suites by Marriott</a:t>
            </a:r>
          </a:p>
          <a:p>
            <a:pPr marL="45720" indent="0" algn="ctr">
              <a:spcBef>
                <a:spcPts val="600"/>
              </a:spcBef>
              <a:buNone/>
            </a:pPr>
            <a:r>
              <a:rPr lang="en-US" dirty="0">
                <a:solidFill>
                  <a:srgbClr val="006600"/>
                </a:solidFill>
              </a:rPr>
              <a:t>2061 Roemer Court</a:t>
            </a:r>
          </a:p>
          <a:p>
            <a:pPr marL="45720" indent="0" algn="ctr">
              <a:spcBef>
                <a:spcPts val="600"/>
              </a:spcBef>
              <a:buNone/>
            </a:pPr>
            <a:r>
              <a:rPr lang="en-US" dirty="0">
                <a:solidFill>
                  <a:srgbClr val="006600"/>
                </a:solidFill>
              </a:rPr>
              <a:t>Santa Maria, CA  93454</a:t>
            </a:r>
            <a:br>
              <a:rPr lang="en-US" dirty="0">
                <a:solidFill>
                  <a:srgbClr val="006600"/>
                </a:solidFill>
              </a:rPr>
            </a:br>
            <a:endParaRPr lang="en-US" dirty="0">
              <a:solidFill>
                <a:srgbClr val="006600"/>
              </a:solidFill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006600"/>
                </a:solidFill>
              </a:rPr>
              <a:t>Thursday &amp; Sunday: $119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en-US" dirty="0">
                <a:solidFill>
                  <a:srgbClr val="006600"/>
                </a:solidFill>
              </a:rPr>
              <a:t>Friday &amp; Saturday: $159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006600"/>
                </a:solidFill>
              </a:rPr>
              <a:t>(plus taxes) </a:t>
            </a:r>
          </a:p>
          <a:p>
            <a:pPr marL="45720" indent="0" algn="ctr">
              <a:spcBef>
                <a:spcPts val="1200"/>
              </a:spcBef>
              <a:buNone/>
            </a:pPr>
            <a:r>
              <a:rPr lang="en-US" sz="2400" dirty="0">
                <a:solidFill>
                  <a:srgbClr val="006600"/>
                </a:solidFill>
              </a:rPr>
              <a:t>Reservation deadline 3/9/2026</a:t>
            </a:r>
          </a:p>
          <a:p>
            <a:pPr marL="45720" indent="0" algn="ctr">
              <a:spcBef>
                <a:spcPts val="0"/>
              </a:spcBef>
              <a:buNone/>
            </a:pPr>
            <a:endParaRPr lang="en-US" sz="2400" dirty="0">
              <a:solidFill>
                <a:srgbClr val="006600"/>
              </a:solidFill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006600"/>
                </a:solidFill>
              </a:rPr>
              <a:t>Call 805-925-8500</a:t>
            </a:r>
            <a:br>
              <a:rPr lang="en-US" sz="2400" dirty="0">
                <a:solidFill>
                  <a:srgbClr val="006600"/>
                </a:solidFill>
              </a:rPr>
            </a:br>
            <a:r>
              <a:rPr lang="en-US" sz="2000" dirty="0">
                <a:solidFill>
                  <a:srgbClr val="006600"/>
                </a:solidFill>
              </a:rPr>
              <a:t>Online link coming soon</a:t>
            </a:r>
          </a:p>
          <a:p>
            <a:endParaRPr lang="en-US" dirty="0">
              <a:ln>
                <a:solidFill>
                  <a:schemeClr val="tx1"/>
                </a:solidFill>
              </a:ln>
              <a:solidFill>
                <a:srgbClr val="0066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C75530-4877-5312-9F1F-D72EF17702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0" y="2061972"/>
            <a:ext cx="4572000" cy="273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145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6D3AE-38D2-CC48-D6DD-C8D28C15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C192-1159-F7C1-D287-115B3AAF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38" y="116327"/>
            <a:ext cx="10039924" cy="1233488"/>
          </a:xfrm>
        </p:spPr>
        <p:txBody>
          <a:bodyPr>
            <a:normAutofit/>
          </a:bodyPr>
          <a:lstStyle/>
          <a:p>
            <a:r>
              <a:rPr lang="en-US" dirty="0"/>
              <a:t>RV Camping in Santa Maria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42673-3E2E-20E8-1E44-A4BF01BD2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238" y="1568450"/>
            <a:ext cx="9966325" cy="4460875"/>
          </a:xfrm>
        </p:spPr>
        <p:txBody>
          <a:bodyPr/>
          <a:lstStyle/>
          <a:p>
            <a:r>
              <a:rPr lang="en-US" dirty="0"/>
              <a:t>Santa Maria Fairpark (onsite)</a:t>
            </a:r>
          </a:p>
          <a:p>
            <a:pPr lvl="1"/>
            <a:r>
              <a:rPr lang="en-US" dirty="0"/>
              <a:t>Reservations open October 8, 2025</a:t>
            </a:r>
          </a:p>
          <a:p>
            <a:pPr lvl="1"/>
            <a:r>
              <a:rPr lang="en-US" dirty="0"/>
              <a:t>Link will be posted on website</a:t>
            </a:r>
          </a:p>
          <a:p>
            <a:r>
              <a:rPr lang="en-US" dirty="0"/>
              <a:t>Santa Maria Elks Lodge (2.6 miles)</a:t>
            </a:r>
          </a:p>
          <a:p>
            <a:pPr lvl="1"/>
            <a:r>
              <a:rPr lang="en-US" dirty="0"/>
              <a:t>1309 North Bradley Road, Santa Maria</a:t>
            </a:r>
          </a:p>
          <a:p>
            <a:pPr lvl="1"/>
            <a:r>
              <a:rPr lang="en-US" dirty="0"/>
              <a:t>(805) 922-1538</a:t>
            </a:r>
          </a:p>
          <a:p>
            <a:pPr lvl="1"/>
            <a:r>
              <a:rPr lang="en-US" dirty="0"/>
              <a:t>Lodge@elks1538.org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F7E7BE-1D33-EB11-5EDF-1DF8FDB43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699" y="3743325"/>
            <a:ext cx="4037063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901E34-3D68-1E9F-4050-F61DA3267C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043" t="15036" r="-34043" b="30786"/>
          <a:stretch/>
        </p:blipFill>
        <p:spPr>
          <a:xfrm>
            <a:off x="8554117" y="1459149"/>
            <a:ext cx="4740090" cy="25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91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7DB46-7B2F-3ACF-538F-12B8EFFA6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DD46-598B-E27D-9AD4-EA23907A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211709"/>
            <a:ext cx="10257494" cy="1233424"/>
          </a:xfrm>
        </p:spPr>
        <p:txBody>
          <a:bodyPr>
            <a:normAutofit/>
          </a:bodyPr>
          <a:lstStyle/>
          <a:p>
            <a:r>
              <a:rPr lang="en-US" dirty="0"/>
              <a:t>Other RV Camping in the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944A5-7CC5-D844-BA5C-A29B5A14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78" y="1734526"/>
            <a:ext cx="9232845" cy="44604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Pismo Sands RV Park </a:t>
            </a:r>
            <a:r>
              <a:rPr lang="en-US" sz="2400" dirty="0"/>
              <a:t>(18.8 miles)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hlinkClick r:id="rId2"/>
              </a:rPr>
              <a:t>pismosandsrv.com/</a:t>
            </a:r>
            <a:r>
              <a:rPr lang="en-US" sz="2400" dirty="0"/>
              <a:t> </a:t>
            </a:r>
          </a:p>
          <a:p>
            <a:r>
              <a:rPr lang="en-US" dirty="0"/>
              <a:t>Pacific Dunes Ranch RV Resort </a:t>
            </a:r>
            <a:r>
              <a:rPr lang="en-US" sz="2400" dirty="0"/>
              <a:t>(19.5 miles)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hlinkClick r:id="rId3"/>
              </a:rPr>
              <a:t>thousandtrails.com/california/pacific-dunes-ranch-rv-resort/</a:t>
            </a:r>
            <a:r>
              <a:rPr lang="en-US" sz="2400" dirty="0"/>
              <a:t> </a:t>
            </a:r>
          </a:p>
          <a:p>
            <a:r>
              <a:rPr lang="en-US" dirty="0"/>
              <a:t>Pismo State Beach</a:t>
            </a:r>
            <a:br>
              <a:rPr lang="en-US" dirty="0"/>
            </a:br>
            <a:r>
              <a:rPr lang="en-US" dirty="0"/>
              <a:t>Oceano Campground </a:t>
            </a:r>
            <a:r>
              <a:rPr lang="en-US" sz="2400" dirty="0"/>
              <a:t>(20.1 miles)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hlinkClick r:id="rId4"/>
              </a:rPr>
              <a:t>www.parks.ca.gov/?page_id=595</a:t>
            </a:r>
            <a:r>
              <a:rPr lang="en-US" sz="2400" dirty="0"/>
              <a:t> </a:t>
            </a:r>
          </a:p>
          <a:p>
            <a:r>
              <a:rPr lang="en-US" dirty="0"/>
              <a:t>Coastal Dunes RV Park </a:t>
            </a:r>
            <a:r>
              <a:rPr lang="en-US" sz="2400" dirty="0"/>
              <a:t>(21.9 miles)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hlinkClick r:id="rId5"/>
              </a:rPr>
              <a:t>slocountyparks.com/camp/coastal-dunes/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  <p:pic>
        <p:nvPicPr>
          <p:cNvPr id="3074" name="Picture 2" descr="Image result for coastal dunes rv park">
            <a:extLst>
              <a:ext uri="{FF2B5EF4-FFF2-40B4-BE49-F238E27FC236}">
                <a16:creationId xmlns:a16="http://schemas.microsoft.com/office/drawing/2014/main" id="{15795F87-CB9C-3874-DEC2-5153D197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59" y="3810456"/>
            <a:ext cx="39052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036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2E8E-D7BF-25FC-4CA4-508014B2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There’s More!</a:t>
            </a:r>
          </a:p>
        </p:txBody>
      </p:sp>
    </p:spTree>
    <p:extLst>
      <p:ext uri="{BB962C8B-B14F-4D97-AF65-F5344CB8AC3E}">
        <p14:creationId xmlns:p14="http://schemas.microsoft.com/office/powerpoint/2010/main" val="76905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DABD-6699-2530-335B-1BBBBE42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FAF1-4A43-58F2-C5B1-6C15D767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1610655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C230E-BDA8-8320-C45A-6D2364D8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C4223-0BC8-3422-3C33-9FC6CED97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7552" y="1614310"/>
            <a:ext cx="5108448" cy="4411585"/>
          </a:xfrm>
        </p:spPr>
        <p:txBody>
          <a:bodyPr>
            <a:normAutofit/>
          </a:bodyPr>
          <a:lstStyle/>
          <a:p>
            <a:r>
              <a:rPr lang="en-US" sz="3200" dirty="0"/>
              <a:t>Thursday evening Trails End Dance</a:t>
            </a:r>
          </a:p>
          <a:p>
            <a:r>
              <a:rPr lang="en-US" sz="3200" dirty="0"/>
              <a:t>Saturday evening dinner: Santa Maria Barbecue</a:t>
            </a:r>
          </a:p>
          <a:p>
            <a:r>
              <a:rPr lang="en-US" sz="3200" dirty="0"/>
              <a:t>Friday and Saturday evening Exhibitions by the Heritage Dancers</a:t>
            </a:r>
          </a:p>
          <a:p>
            <a:pPr marL="45720" indent="0">
              <a:buNone/>
            </a:pPr>
            <a:endParaRPr lang="en-US" sz="3200" dirty="0"/>
          </a:p>
        </p:txBody>
      </p:sp>
      <p:pic>
        <p:nvPicPr>
          <p:cNvPr id="10" name="Content Placeholder 9" descr="A text with flames on it&#10;&#10;Description automatically generated with medium confidence">
            <a:extLst>
              <a:ext uri="{FF2B5EF4-FFF2-40B4-BE49-F238E27FC236}">
                <a16:creationId xmlns:a16="http://schemas.microsoft.com/office/drawing/2014/main" id="{F45E5D21-0CEB-BCA0-277A-B1D28C14E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48" y="1705723"/>
            <a:ext cx="4572000" cy="3232546"/>
          </a:xfrm>
        </p:spPr>
      </p:pic>
    </p:spTree>
    <p:extLst>
      <p:ext uri="{BB962C8B-B14F-4D97-AF65-F5344CB8AC3E}">
        <p14:creationId xmlns:p14="http://schemas.microsoft.com/office/powerpoint/2010/main" val="1932451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7AAF8-F601-0B3F-67E2-B68CC51FC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EA27-2DA4-5726-B91C-4ABEA652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85BF3-E0C9-8DCC-F9A8-4613FD42A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207911"/>
            <a:ext cx="5120322" cy="4767072"/>
          </a:xfrm>
        </p:spPr>
        <p:txBody>
          <a:bodyPr>
            <a:normAutofit/>
          </a:bodyPr>
          <a:lstStyle/>
          <a:p>
            <a:r>
              <a:rPr lang="en-US" sz="3200" dirty="0"/>
              <a:t>Friday Caller Clinic</a:t>
            </a:r>
          </a:p>
          <a:p>
            <a:pPr lvl="1"/>
            <a:r>
              <a:rPr lang="en-US" sz="2800" dirty="0"/>
              <a:t>Vernon Jones, instructor</a:t>
            </a:r>
          </a:p>
          <a:p>
            <a:pPr lvl="1"/>
            <a:r>
              <a:rPr lang="en-US" sz="2800" dirty="0"/>
              <a:t>CALLERLAB accredited caller coach</a:t>
            </a:r>
          </a:p>
          <a:p>
            <a:r>
              <a:rPr lang="en-US" sz="3200" dirty="0"/>
              <a:t>Saturday Education Session</a:t>
            </a:r>
          </a:p>
          <a:p>
            <a:pPr lvl="1"/>
            <a:r>
              <a:rPr lang="en-US" sz="2800" dirty="0"/>
              <a:t>Heritage Dancers on the History of Square Dancing in America</a:t>
            </a:r>
          </a:p>
          <a:p>
            <a:endParaRPr lang="en-US" sz="3200" dirty="0"/>
          </a:p>
        </p:txBody>
      </p:sp>
      <p:pic>
        <p:nvPicPr>
          <p:cNvPr id="6" name="Content Placeholder 5" descr="A chalkboard with words written on it&#10;&#10;Description automatically generated">
            <a:extLst>
              <a:ext uri="{FF2B5EF4-FFF2-40B4-BE49-F238E27FC236}">
                <a16:creationId xmlns:a16="http://schemas.microsoft.com/office/drawing/2014/main" id="{BBF5145C-E3FE-9200-44E6-94D3B995C9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8" y="2227385"/>
            <a:ext cx="4572000" cy="2403230"/>
          </a:xfrm>
        </p:spPr>
      </p:pic>
    </p:spTree>
    <p:extLst>
      <p:ext uri="{BB962C8B-B14F-4D97-AF65-F5344CB8AC3E}">
        <p14:creationId xmlns:p14="http://schemas.microsoft.com/office/powerpoint/2010/main" val="153619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D087E-1018-E4B9-7C93-4EF1D4398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1209-2E3D-9885-CDE3-89E93BC2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C699B6-EB22-BF39-EE8B-4A54F36E9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36489"/>
            <a:ext cx="5374208" cy="4411585"/>
          </a:xfrm>
        </p:spPr>
        <p:txBody>
          <a:bodyPr>
            <a:normAutofit/>
          </a:bodyPr>
          <a:lstStyle/>
          <a:p>
            <a:r>
              <a:rPr lang="en-US" sz="3200" dirty="0"/>
              <a:t>Do some shopping for yourself, family, or friends!</a:t>
            </a:r>
          </a:p>
          <a:p>
            <a:r>
              <a:rPr lang="en-US" sz="3200" dirty="0"/>
              <a:t>Current vendors:</a:t>
            </a:r>
          </a:p>
          <a:p>
            <a:pPr lvl="1"/>
            <a:r>
              <a:rPr lang="en-US" sz="2800" dirty="0"/>
              <a:t>Signs by Scott (badges, dangles, more)</a:t>
            </a:r>
          </a:p>
          <a:p>
            <a:endParaRPr lang="en-US" sz="3200" dirty="0"/>
          </a:p>
        </p:txBody>
      </p:sp>
      <p:pic>
        <p:nvPicPr>
          <p:cNvPr id="7" name="Content Placeholder 6" descr="A cartoon character holding shopping bags&#10;&#10;AI-generated content may be incorrect.">
            <a:extLst>
              <a:ext uri="{FF2B5EF4-FFF2-40B4-BE49-F238E27FC236}">
                <a16:creationId xmlns:a16="http://schemas.microsoft.com/office/drawing/2014/main" id="{38A5039E-80BF-8B7B-A35E-F2B966F821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90" y="3099816"/>
            <a:ext cx="2926080" cy="2926080"/>
          </a:xfrm>
        </p:spPr>
      </p:pic>
      <p:pic>
        <p:nvPicPr>
          <p:cNvPr id="10" name="Picture 9" descr="A store with shopping bags and a red shopping cart&#10;&#10;AI-generated content may be incorrect.">
            <a:extLst>
              <a:ext uri="{FF2B5EF4-FFF2-40B4-BE49-F238E27FC236}">
                <a16:creationId xmlns:a16="http://schemas.microsoft.com/office/drawing/2014/main" id="{671E3E67-0873-B826-84E9-0601579EB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" y="134241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2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4A38-830F-9CA9-4A54-059A3ACD4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6F5EB-621B-8B13-A8C9-28638998C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758" y="1614311"/>
            <a:ext cx="5154363" cy="4411585"/>
          </a:xfrm>
        </p:spPr>
        <p:txBody>
          <a:bodyPr>
            <a:normAutofit/>
          </a:bodyPr>
          <a:lstStyle/>
          <a:p>
            <a:r>
              <a:rPr lang="en-US" sz="3200" dirty="0"/>
              <a:t>Handmade Wizard of Oz Theme Quilt (85” x 87”)</a:t>
            </a:r>
          </a:p>
          <a:p>
            <a:pPr lvl="1"/>
            <a:r>
              <a:rPr lang="en-US" sz="2800" dirty="0"/>
              <a:t>Made by Carol Windham from San Diego</a:t>
            </a:r>
          </a:p>
          <a:p>
            <a:r>
              <a:rPr lang="en-US" sz="3200" dirty="0"/>
              <a:t>Other hand-crafted quilted items such as wall hangings and table runners</a:t>
            </a:r>
          </a:p>
        </p:txBody>
      </p:sp>
      <p:pic>
        <p:nvPicPr>
          <p:cNvPr id="6" name="Content Placeholder 5" descr="A green and yellow quilt&#10;&#10;AI-generated content may be incorrect.">
            <a:extLst>
              <a:ext uri="{FF2B5EF4-FFF2-40B4-BE49-F238E27FC236}">
                <a16:creationId xmlns:a16="http://schemas.microsoft.com/office/drawing/2014/main" id="{1BA4FDB1-6705-7292-EAC0-BF5B8948DB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/>
          <a:stretch/>
        </p:blipFill>
        <p:spPr>
          <a:xfrm>
            <a:off x="7462564" y="1336186"/>
            <a:ext cx="3721070" cy="4185628"/>
          </a:xfrm>
        </p:spPr>
      </p:pic>
    </p:spTree>
    <p:extLst>
      <p:ext uri="{BB962C8B-B14F-4D97-AF65-F5344CB8AC3E}">
        <p14:creationId xmlns:p14="http://schemas.microsoft.com/office/powerpoint/2010/main" val="3789820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A57CC-F087-56D3-8193-224FD001F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D81A6-3524-1E4F-FA0F-49E5AD4D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Silent Auction</a:t>
            </a:r>
          </a:p>
        </p:txBody>
      </p:sp>
      <p:pic>
        <p:nvPicPr>
          <p:cNvPr id="10" name="Picture 9" descr="A gavel and a bid&#10;&#10;AI-generated content may be incorrect.">
            <a:extLst>
              <a:ext uri="{FF2B5EF4-FFF2-40B4-BE49-F238E27FC236}">
                <a16:creationId xmlns:a16="http://schemas.microsoft.com/office/drawing/2014/main" id="{7921AEE9-A4D3-441A-1105-9D9982F27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41" y="3253902"/>
            <a:ext cx="4180114" cy="2743200"/>
          </a:xfrm>
          <a:prstGeom prst="rect">
            <a:avLst/>
          </a:prstGeom>
        </p:spPr>
      </p:pic>
      <p:pic>
        <p:nvPicPr>
          <p:cNvPr id="8" name="Content Placeholder 7" descr="A basket with a bottle of champagne and flowers&#10;&#10;AI-generated content may be incorrect.">
            <a:extLst>
              <a:ext uri="{FF2B5EF4-FFF2-40B4-BE49-F238E27FC236}">
                <a16:creationId xmlns:a16="http://schemas.microsoft.com/office/drawing/2014/main" id="{A60BBB74-2588-DA5A-B349-335085869C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2" y="1207911"/>
            <a:ext cx="3092803" cy="292608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72DADC-0A02-9752-9076-6C5831870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3055" y="1453268"/>
            <a:ext cx="5374208" cy="4411585"/>
          </a:xfrm>
        </p:spPr>
        <p:txBody>
          <a:bodyPr>
            <a:normAutofit/>
          </a:bodyPr>
          <a:lstStyle/>
          <a:p>
            <a:r>
              <a:rPr lang="en-US" sz="3200" dirty="0"/>
              <a:t>Baskets and items donated by associations, clubs, and dancers</a:t>
            </a:r>
          </a:p>
          <a:p>
            <a:r>
              <a:rPr lang="en-US" sz="3200" dirty="0"/>
              <a:t>Auction opens Friday afternoon and closes Saturday evening</a:t>
            </a:r>
          </a:p>
          <a:p>
            <a:r>
              <a:rPr lang="en-US" sz="3200" dirty="0"/>
              <a:t>DONATIONS ARE WELCOME!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4362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1F429-DBCC-8BF1-5262-315D92A46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3F26-F16A-1D78-02D3-393CA855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Sewing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F4E9E-D8BA-BA66-B075-9A4183029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758" y="1614311"/>
            <a:ext cx="5154363" cy="4411585"/>
          </a:xfrm>
        </p:spPr>
        <p:txBody>
          <a:bodyPr/>
          <a:lstStyle/>
          <a:p>
            <a:r>
              <a:rPr lang="en-US" dirty="0"/>
              <a:t>Patterns to trace</a:t>
            </a:r>
          </a:p>
          <a:p>
            <a:r>
              <a:rPr lang="en-US" dirty="0"/>
              <a:t>Sewing hints</a:t>
            </a:r>
          </a:p>
          <a:p>
            <a:r>
              <a:rPr lang="en-US" dirty="0"/>
              <a:t>Minor mending</a:t>
            </a:r>
          </a:p>
          <a:p>
            <a:r>
              <a:rPr lang="en-US" dirty="0"/>
              <a:t>Freebies (e.g., fabric scraps, trim, etc.)</a:t>
            </a:r>
          </a:p>
        </p:txBody>
      </p:sp>
      <p:pic>
        <p:nvPicPr>
          <p:cNvPr id="8" name="Content Placeholder 7" descr="A pair of scissors and sewing tools&#10;&#10;AI-generated content may be incorrect.">
            <a:extLst>
              <a:ext uri="{FF2B5EF4-FFF2-40B4-BE49-F238E27FC236}">
                <a16:creationId xmlns:a16="http://schemas.microsoft.com/office/drawing/2014/main" id="{42C49B56-BAEA-4C42-CBB7-5AF574CCB7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5" y="1761298"/>
            <a:ext cx="4572000" cy="3048000"/>
          </a:xfrm>
        </p:spPr>
      </p:pic>
    </p:spTree>
    <p:extLst>
      <p:ext uri="{BB962C8B-B14F-4D97-AF65-F5344CB8AC3E}">
        <p14:creationId xmlns:p14="http://schemas.microsoft.com/office/powerpoint/2010/main" val="178800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6804C-5B55-E20B-3348-A7D7AB0F4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4DB0-C921-D154-BCFA-E15FAA75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&amp; Means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6AC074-27EE-614E-CCAA-E29C63AD0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936" y="1614311"/>
            <a:ext cx="5661498" cy="4411585"/>
          </a:xfrm>
        </p:spPr>
        <p:txBody>
          <a:bodyPr>
            <a:normAutofit/>
          </a:bodyPr>
          <a:lstStyle/>
          <a:p>
            <a:r>
              <a:rPr lang="en-US" sz="3600" dirty="0"/>
              <a:t>Convention Polo Shirts</a:t>
            </a:r>
          </a:p>
          <a:p>
            <a:pPr lvl="1"/>
            <a:r>
              <a:rPr lang="en-US" sz="2800" dirty="0"/>
              <a:t>Sizes XS to 2XX</a:t>
            </a:r>
          </a:p>
          <a:p>
            <a:pPr lvl="1"/>
            <a:r>
              <a:rPr lang="en-US" sz="2800" dirty="0"/>
              <a:t>Kelly Green or Gold</a:t>
            </a:r>
          </a:p>
          <a:p>
            <a:pPr lvl="1"/>
            <a:r>
              <a:rPr lang="en-US" sz="2800" dirty="0"/>
              <a:t>Order online or download an order form from the website</a:t>
            </a:r>
          </a:p>
        </p:txBody>
      </p:sp>
      <p:pic>
        <p:nvPicPr>
          <p:cNvPr id="7" name="Picture 6" descr="A green and yellow polo shirts&#10;&#10;AI-generated content may be incorrect.">
            <a:extLst>
              <a:ext uri="{FF2B5EF4-FFF2-40B4-BE49-F238E27FC236}">
                <a16:creationId xmlns:a16="http://schemas.microsoft.com/office/drawing/2014/main" id="{F092B918-486F-7CBA-FBF9-2757171B2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/>
          <a:stretch/>
        </p:blipFill>
        <p:spPr>
          <a:xfrm rot="16200000">
            <a:off x="7574688" y="823693"/>
            <a:ext cx="2899323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87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C6305-66D6-CEBC-6645-5EE4B3478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209F2-56EF-3188-4C38-24F7380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1854194"/>
            <a:ext cx="3200400" cy="1990725"/>
          </a:xfrm>
        </p:spPr>
        <p:txBody>
          <a:bodyPr/>
          <a:lstStyle/>
          <a:p>
            <a:r>
              <a:rPr lang="en-US" dirty="0"/>
              <a:t>What Else?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93407-113A-956B-E153-CB9313ADE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3859302"/>
            <a:ext cx="3200400" cy="16220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6600"/>
                </a:solidFill>
              </a:rPr>
              <a:t>It’s more than just a dance!</a:t>
            </a:r>
          </a:p>
        </p:txBody>
      </p:sp>
    </p:spTree>
    <p:extLst>
      <p:ext uri="{BB962C8B-B14F-4D97-AF65-F5344CB8AC3E}">
        <p14:creationId xmlns:p14="http://schemas.microsoft.com/office/powerpoint/2010/main" val="1870210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9553-0AB0-2FBA-473E-174175F41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D1B9-EFA5-22C8-70D4-A97AD6CB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007872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 or After the Convention,</a:t>
            </a:r>
            <a:br>
              <a:rPr lang="en-US" dirty="0"/>
            </a:br>
            <a:r>
              <a:rPr lang="en-US" dirty="0"/>
              <a:t>Follow the Yellow Brick Road on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80D80-FE99-16AE-F157-4E9788B66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704" y="1619201"/>
            <a:ext cx="5437632" cy="4411585"/>
          </a:xfrm>
        </p:spPr>
        <p:txBody>
          <a:bodyPr>
            <a:normAutofit/>
          </a:bodyPr>
          <a:lstStyle/>
          <a:p>
            <a:r>
              <a:rPr lang="en-US" sz="3200" b="1" dirty="0"/>
              <a:t>Santa Maria is the heart of:</a:t>
            </a:r>
          </a:p>
          <a:p>
            <a:pPr lvl="1"/>
            <a:r>
              <a:rPr lang="en-US" sz="2800" dirty="0"/>
              <a:t>Santa Maria-Style Barbecue!</a:t>
            </a:r>
          </a:p>
          <a:p>
            <a:pPr lvl="1"/>
            <a:r>
              <a:rPr lang="en-US" sz="2800" dirty="0"/>
              <a:t>Wine and whiskey country</a:t>
            </a:r>
          </a:p>
          <a:p>
            <a:pPr lvl="1"/>
            <a:r>
              <a:rPr lang="en-US" sz="2800" dirty="0"/>
              <a:t>Hiking</a:t>
            </a:r>
          </a:p>
          <a:p>
            <a:pPr lvl="1"/>
            <a:r>
              <a:rPr lang="en-US" sz="2800" dirty="0"/>
              <a:t>Beaches</a:t>
            </a:r>
          </a:p>
          <a:p>
            <a:pPr lvl="1"/>
            <a:r>
              <a:rPr lang="en-US" sz="2800" dirty="0"/>
              <a:t>Historic Sites</a:t>
            </a:r>
          </a:p>
          <a:p>
            <a:pPr lvl="1"/>
            <a:r>
              <a:rPr lang="en-US" sz="2800" dirty="0"/>
              <a:t>Landmark attractions</a:t>
            </a:r>
          </a:p>
          <a:p>
            <a:pPr lvl="1"/>
            <a:endParaRPr lang="en-US" sz="2800" dirty="0"/>
          </a:p>
        </p:txBody>
      </p:sp>
      <p:pic>
        <p:nvPicPr>
          <p:cNvPr id="9" name="Content Placeholder 8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809BC719-D2A9-8119-CBC1-954FF4DF41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02" y="1614234"/>
            <a:ext cx="3408698" cy="4411662"/>
          </a:xfrm>
        </p:spPr>
      </p:pic>
    </p:spTree>
    <p:extLst>
      <p:ext uri="{BB962C8B-B14F-4D97-AF65-F5344CB8AC3E}">
        <p14:creationId xmlns:p14="http://schemas.microsoft.com/office/powerpoint/2010/main" val="267780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824B-7F60-5DF0-EADD-4D4B4657F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2844"/>
            <a:ext cx="9509760" cy="770580"/>
          </a:xfrm>
        </p:spPr>
        <p:txBody>
          <a:bodyPr>
            <a:normAutofit/>
          </a:bodyPr>
          <a:lstStyle/>
          <a:p>
            <a:r>
              <a:rPr lang="en-US" sz="4400" dirty="0"/>
              <a:t>Famous Santa Maria Barbecue</a:t>
            </a:r>
            <a:endParaRPr lang="en-US" dirty="0"/>
          </a:p>
        </p:txBody>
      </p:sp>
      <p:pic>
        <p:nvPicPr>
          <p:cNvPr id="9" name="Picture 8" descr="A person cooking meat on a grill&#10;&#10;Description automatically generated">
            <a:extLst>
              <a:ext uri="{FF2B5EF4-FFF2-40B4-BE49-F238E27FC236}">
                <a16:creationId xmlns:a16="http://schemas.microsoft.com/office/drawing/2014/main" id="{417CC21A-A055-DB37-3D79-BA0146156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8" y="1531107"/>
            <a:ext cx="37338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9038E-B6B9-8C99-7A21-4AF15722DB1F}"/>
              </a:ext>
            </a:extLst>
          </p:cNvPr>
          <p:cNvSpPr txBox="1"/>
          <p:nvPr/>
        </p:nvSpPr>
        <p:spPr>
          <a:xfrm>
            <a:off x="5742432" y="1445763"/>
            <a:ext cx="55717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Come hungry and experience fresh, delicious food steeped in tradition dating back 150 years. We have a style all our own, and you have to taste it to believe it.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8 nearby restaurants specializing in Santa Maria-style Barbecue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Santa Maria Style Barbecue at home cookbook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A7076-C2D1-99F9-4275-5279166702C8}"/>
              </a:ext>
            </a:extLst>
          </p:cNvPr>
          <p:cNvSpPr txBox="1"/>
          <p:nvPr/>
        </p:nvSpPr>
        <p:spPr>
          <a:xfrm>
            <a:off x="4821936" y="5503011"/>
            <a:ext cx="6888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https://santamariavalley.com/barbecue/</a:t>
            </a:r>
            <a:r>
              <a:rPr lang="en-US" sz="3200" dirty="0"/>
              <a:t> </a:t>
            </a:r>
          </a:p>
        </p:txBody>
      </p:sp>
      <p:pic>
        <p:nvPicPr>
          <p:cNvPr id="8" name="Picture 7" descr="A steak and toast on a cutting board&#10;&#10;Description automatically generated">
            <a:extLst>
              <a:ext uri="{FF2B5EF4-FFF2-40B4-BE49-F238E27FC236}">
                <a16:creationId xmlns:a16="http://schemas.microsoft.com/office/drawing/2014/main" id="{697983D4-75D9-0CA6-1B87-E9784BF3D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4" y="3626607"/>
            <a:ext cx="275282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047F-ABC8-B5EC-5620-669A9C43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91744"/>
            <a:ext cx="10314432" cy="812800"/>
          </a:xfrm>
        </p:spPr>
        <p:txBody>
          <a:bodyPr>
            <a:normAutofit/>
          </a:bodyPr>
          <a:lstStyle/>
          <a:p>
            <a:r>
              <a:rPr lang="en-US" sz="4000" b="1" dirty="0"/>
              <a:t>64</a:t>
            </a:r>
            <a:r>
              <a:rPr lang="en-US" sz="4000" b="1" baseline="30000" dirty="0"/>
              <a:t>th</a:t>
            </a:r>
            <a:r>
              <a:rPr lang="en-US" sz="4000" b="1" dirty="0"/>
              <a:t> California State Square Dance Convention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16EAB-EF45-ED91-B4A0-31A77251B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448" y="1524000"/>
            <a:ext cx="6656832" cy="4501896"/>
          </a:xfrm>
        </p:spPr>
        <p:txBody>
          <a:bodyPr>
            <a:normAutofit/>
          </a:bodyPr>
          <a:lstStyle/>
          <a:p>
            <a:r>
              <a:rPr lang="en-US" sz="3200" dirty="0"/>
              <a:t>Dancing Friday afternoon &amp; evening, all day Saturday, Sunday morning</a:t>
            </a:r>
          </a:p>
          <a:p>
            <a:pPr lvl="1"/>
            <a:r>
              <a:rPr lang="en-US" sz="2800" dirty="0"/>
              <a:t>Squares: SSD to Advanced</a:t>
            </a:r>
          </a:p>
          <a:p>
            <a:pPr lvl="1"/>
            <a:r>
              <a:rPr lang="en-US" sz="2800" dirty="0"/>
              <a:t>Rounds: Phases 2 to 5</a:t>
            </a:r>
          </a:p>
          <a:p>
            <a:pPr lvl="1"/>
            <a:r>
              <a:rPr lang="en-US" sz="2800" dirty="0"/>
              <a:t>Specialty Dancing: Workshops, Hex</a:t>
            </a:r>
          </a:p>
          <a:p>
            <a:r>
              <a:rPr lang="en-US" sz="3200" dirty="0"/>
              <a:t>Thursday Trail’s End Dance</a:t>
            </a:r>
          </a:p>
        </p:txBody>
      </p:sp>
      <p:pic>
        <p:nvPicPr>
          <p:cNvPr id="6" name="Content Placeholder 5" descr="A group of people walking on a brick road&#10;&#10;Description automatically generated">
            <a:extLst>
              <a:ext uri="{FF2B5EF4-FFF2-40B4-BE49-F238E27FC236}">
                <a16:creationId xmlns:a16="http://schemas.microsoft.com/office/drawing/2014/main" id="{5B866549-B7FD-8B01-4A97-CCA418203A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97" y="1524000"/>
            <a:ext cx="4124325" cy="4124325"/>
          </a:xfrm>
        </p:spPr>
      </p:pic>
    </p:spTree>
    <p:extLst>
      <p:ext uri="{BB962C8B-B14F-4D97-AF65-F5344CB8AC3E}">
        <p14:creationId xmlns:p14="http://schemas.microsoft.com/office/powerpoint/2010/main" val="1223165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8B106-D209-5DE2-B7E9-7E79310E6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0BD5-BC97-7E82-1E26-673D6F84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2844"/>
            <a:ext cx="9509760" cy="770580"/>
          </a:xfrm>
        </p:spPr>
        <p:txBody>
          <a:bodyPr>
            <a:normAutofit fontScale="90000"/>
          </a:bodyPr>
          <a:lstStyle/>
          <a:p>
            <a:r>
              <a:rPr lang="en-US" dirty="0"/>
              <a:t>Heart of the Central Coast Wine Country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8F0D4-2095-D26A-4BED-C3AF1A137318}"/>
              </a:ext>
            </a:extLst>
          </p:cNvPr>
          <p:cNvSpPr txBox="1"/>
          <p:nvPr/>
        </p:nvSpPr>
        <p:spPr>
          <a:xfrm>
            <a:off x="573024" y="1416607"/>
            <a:ext cx="607161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30+ Wineries &amp; Tasting Rooms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Foxen Canyon Wine Trail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16 wineries featuring world-class wines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Santa Maria Wine Trolley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Let someone else drive so you can visit and taste!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C11EA-7C5F-283A-8891-1BE35A29B852}"/>
              </a:ext>
            </a:extLst>
          </p:cNvPr>
          <p:cNvSpPr txBox="1"/>
          <p:nvPr/>
        </p:nvSpPr>
        <p:spPr>
          <a:xfrm>
            <a:off x="853058" y="5179783"/>
            <a:ext cx="6742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https://santamariavalley.com/wine-country/</a:t>
            </a:r>
            <a:r>
              <a:rPr lang="en-US" sz="2800" dirty="0"/>
              <a:t> </a:t>
            </a:r>
          </a:p>
        </p:txBody>
      </p:sp>
      <p:pic>
        <p:nvPicPr>
          <p:cNvPr id="1026" name="Picture 2" descr="Santa Maria Valley Winery, Byron">
            <a:extLst>
              <a:ext uri="{FF2B5EF4-FFF2-40B4-BE49-F238E27FC236}">
                <a16:creationId xmlns:a16="http://schemas.microsoft.com/office/drawing/2014/main" id="{8CC73FDF-55DB-9F25-C6DC-BB94ADC8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95" y="3227716"/>
            <a:ext cx="250409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atio with a table and chairs&#10;&#10;Description automatically generated">
            <a:extLst>
              <a:ext uri="{FF2B5EF4-FFF2-40B4-BE49-F238E27FC236}">
                <a16:creationId xmlns:a16="http://schemas.microsoft.com/office/drawing/2014/main" id="{85E3B237-EE32-6E03-8D8A-6715C635F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68" y="1479140"/>
            <a:ext cx="3733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1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CAF6-9B67-7213-D111-ED2FFE74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40551"/>
          </a:xfrm>
        </p:spPr>
        <p:txBody>
          <a:bodyPr/>
          <a:lstStyle/>
          <a:p>
            <a:r>
              <a:rPr lang="en-US" dirty="0"/>
              <a:t>What’s Brewing?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30201-2778-6D0A-1E49-DAA129B90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1614311"/>
            <a:ext cx="5071872" cy="4411585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3200" b="1" dirty="0"/>
              <a:t>Breweries and Taprooms</a:t>
            </a:r>
          </a:p>
          <a:p>
            <a:r>
              <a:rPr lang="en-US" dirty="0"/>
              <a:t>Tucked away along the Central Coast are some of California’s best microbreweries and taprooms—serving up ice-cold craft beers where everyone is family and "another round" is a given.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57E017-4CCC-2A59-D3D9-913F75959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80" y="1614311"/>
            <a:ext cx="4572000" cy="2274937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3200" b="1" dirty="0"/>
              <a:t>Distilleries and Cideries</a:t>
            </a:r>
          </a:p>
          <a:p>
            <a:r>
              <a:rPr lang="en-US" sz="3200" dirty="0"/>
              <a:t>18 Distilleries</a:t>
            </a:r>
          </a:p>
          <a:p>
            <a:r>
              <a:rPr lang="en-US" sz="3200" dirty="0"/>
              <a:t>6 Cideries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9BEDF-85C3-72B2-21A3-BDA841C6F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872" y="3647771"/>
            <a:ext cx="2457450" cy="1295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A2FDF4-4170-ADDD-8EF7-6BD7EC22D9D0}"/>
              </a:ext>
            </a:extLst>
          </p:cNvPr>
          <p:cNvSpPr txBox="1"/>
          <p:nvPr/>
        </p:nvSpPr>
        <p:spPr>
          <a:xfrm>
            <a:off x="6832984" y="5490411"/>
            <a:ext cx="49075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linkClick r:id="rId3"/>
              </a:rPr>
              <a:t>https://highway1roadtrip.com/things-to-do/distilleries-of-highway-1/</a:t>
            </a:r>
            <a:r>
              <a:rPr lang="en-US" sz="22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E0A14A-0DB9-89F7-90F7-4C4041E06C48}"/>
              </a:ext>
            </a:extLst>
          </p:cNvPr>
          <p:cNvSpPr txBox="1"/>
          <p:nvPr/>
        </p:nvSpPr>
        <p:spPr>
          <a:xfrm>
            <a:off x="1091502" y="5504249"/>
            <a:ext cx="50718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linkClick r:id="rId4"/>
              </a:rPr>
              <a:t>https://santamariavalley.com/things-to-do/food-drink/breweries-and-taprooms/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872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3B92F-31C9-8026-DD3B-F4E64508D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10F7-6510-EBC3-1A7E-433BF599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51840"/>
          </a:xfrm>
        </p:spPr>
        <p:txBody>
          <a:bodyPr>
            <a:normAutofit/>
          </a:bodyPr>
          <a:lstStyle/>
          <a:p>
            <a:r>
              <a:rPr lang="en-US" dirty="0"/>
              <a:t>Head to the Shores!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6AB8B-50AA-2712-765B-8F27DE44C875}"/>
              </a:ext>
            </a:extLst>
          </p:cNvPr>
          <p:cNvSpPr txBox="1"/>
          <p:nvPr/>
        </p:nvSpPr>
        <p:spPr>
          <a:xfrm>
            <a:off x="6842009" y="1023136"/>
            <a:ext cx="48084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dirty="0"/>
              <a:t>15 Beaches within 30 Miles of Santa Maria including: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Avila City Beach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Pismo Beach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Oceano Dunes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Point Sal Beach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Morro Bay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Swimming, Boat Tours, Whale Watching, Dune Buggies, and more…</a:t>
            </a:r>
          </a:p>
          <a:p>
            <a:pPr>
              <a:spcBef>
                <a:spcPts val="1200"/>
              </a:spcBef>
            </a:pPr>
            <a:endParaRPr lang="en-US" sz="3200" dirty="0"/>
          </a:p>
        </p:txBody>
      </p:sp>
      <p:pic>
        <p:nvPicPr>
          <p:cNvPr id="5" name="Picture 4" descr="A beach with a bridge and a town&#10;&#10;Description automatically generated">
            <a:extLst>
              <a:ext uri="{FF2B5EF4-FFF2-40B4-BE49-F238E27FC236}">
                <a16:creationId xmlns:a16="http://schemas.microsoft.com/office/drawing/2014/main" id="{DFFEA991-F78C-DD10-23A2-4B5C15AE4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333500"/>
            <a:ext cx="3733800" cy="2095500"/>
          </a:xfrm>
          <a:prstGeom prst="rect">
            <a:avLst/>
          </a:prstGeom>
        </p:spPr>
      </p:pic>
      <p:pic>
        <p:nvPicPr>
          <p:cNvPr id="6" name="Picture 5" descr="A whale jumping out of the water with a boat in the background&#10;&#10;Description automatically generated">
            <a:extLst>
              <a:ext uri="{FF2B5EF4-FFF2-40B4-BE49-F238E27FC236}">
                <a16:creationId xmlns:a16="http://schemas.microsoft.com/office/drawing/2014/main" id="{07AB7D8A-55F0-92DA-DEEE-BD86A2E6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37" y="2880357"/>
            <a:ext cx="3408219" cy="2286000"/>
          </a:xfrm>
          <a:prstGeom prst="rect">
            <a:avLst/>
          </a:prstGeom>
        </p:spPr>
      </p:pic>
      <p:pic>
        <p:nvPicPr>
          <p:cNvPr id="9" name="Picture 8" descr="A group of people on atvs on a beach&#10;&#10;Description automatically generated">
            <a:extLst>
              <a:ext uri="{FF2B5EF4-FFF2-40B4-BE49-F238E27FC236}">
                <a16:creationId xmlns:a16="http://schemas.microsoft.com/office/drawing/2014/main" id="{AB04EB7B-B21B-73CC-2337-DAFF037AC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4" y="3483433"/>
            <a:ext cx="3388092" cy="2926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988487-309E-978B-F4BF-907CAE81266D}"/>
              </a:ext>
            </a:extLst>
          </p:cNvPr>
          <p:cNvSpPr txBox="1"/>
          <p:nvPr/>
        </p:nvSpPr>
        <p:spPr>
          <a:xfrm>
            <a:off x="4831080" y="5864275"/>
            <a:ext cx="62270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linkClick r:id="rId5"/>
              </a:rPr>
              <a:t>https://santamariavalley.com/things-to-do/outdoor-recreation/beaches/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2264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C1866-5137-4FA8-15F1-29DFF19F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9F648-69F8-982D-5799-EE5799236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51840"/>
          </a:xfrm>
        </p:spPr>
        <p:txBody>
          <a:bodyPr>
            <a:normAutofit/>
          </a:bodyPr>
          <a:lstStyle/>
          <a:p>
            <a:r>
              <a:rPr lang="en-US" sz="4400" dirty="0"/>
              <a:t>More of the Great Outdoors</a:t>
            </a:r>
          </a:p>
        </p:txBody>
      </p:sp>
      <p:pic>
        <p:nvPicPr>
          <p:cNvPr id="6" name="Picture 5" descr="A bird standing on grass&#10;&#10;Description automatically generated">
            <a:extLst>
              <a:ext uri="{FF2B5EF4-FFF2-40B4-BE49-F238E27FC236}">
                <a16:creationId xmlns:a16="http://schemas.microsoft.com/office/drawing/2014/main" id="{19515E46-92E8-FAEF-87DA-1E989DBE6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11" y="2270760"/>
            <a:ext cx="3493970" cy="3017520"/>
          </a:xfrm>
          <a:prstGeom prst="rect">
            <a:avLst/>
          </a:prstGeom>
        </p:spPr>
      </p:pic>
      <p:pic>
        <p:nvPicPr>
          <p:cNvPr id="10" name="Picture 9" descr="A landscape with bushes and trees&#10;&#10;Description automatically generated">
            <a:extLst>
              <a:ext uri="{FF2B5EF4-FFF2-40B4-BE49-F238E27FC236}">
                <a16:creationId xmlns:a16="http://schemas.microsoft.com/office/drawing/2014/main" id="{0098C43B-5F5A-9466-2DB8-34F45F771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81" y="1219200"/>
            <a:ext cx="3413760" cy="2560320"/>
          </a:xfrm>
          <a:prstGeom prst="rect">
            <a:avLst/>
          </a:prstGeom>
        </p:spPr>
      </p:pic>
      <p:pic>
        <p:nvPicPr>
          <p:cNvPr id="8" name="Picture 7" descr="A body of water with hills in the background&#10;&#10;Description automatically generated">
            <a:extLst>
              <a:ext uri="{FF2B5EF4-FFF2-40B4-BE49-F238E27FC236}">
                <a16:creationId xmlns:a16="http://schemas.microsoft.com/office/drawing/2014/main" id="{FB4181AC-70B7-2940-E8C3-1C1FCFABC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79520"/>
            <a:ext cx="3176336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F9B2A2-3144-14A2-C1E3-C36E3CFDDEC4}"/>
              </a:ext>
            </a:extLst>
          </p:cNvPr>
          <p:cNvSpPr txBox="1"/>
          <p:nvPr/>
        </p:nvSpPr>
        <p:spPr>
          <a:xfrm>
            <a:off x="234780" y="1521157"/>
            <a:ext cx="46817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It’s always hiking season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24 scenic trails within 30 miles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Bird-watching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From beaches and estuaries to parks and mountain trails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3F903-AF34-6CAB-57AC-797A369A2A0B}"/>
              </a:ext>
            </a:extLst>
          </p:cNvPr>
          <p:cNvSpPr txBox="1"/>
          <p:nvPr/>
        </p:nvSpPr>
        <p:spPr>
          <a:xfrm>
            <a:off x="560832" y="526999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https://santamariavalley.com/things-to-do/outdoor-recreation/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582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2F67-A396-DF60-D0DA-81B9CD5C7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5C5E-C787-D30F-25F9-593E2813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51840"/>
          </a:xfrm>
        </p:spPr>
        <p:txBody>
          <a:bodyPr>
            <a:normAutofit/>
          </a:bodyPr>
          <a:lstStyle/>
          <a:p>
            <a:r>
              <a:rPr lang="en-US" sz="4400" dirty="0"/>
              <a:t>California 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98D3-406E-A97F-871B-BF3147F5D131}"/>
              </a:ext>
            </a:extLst>
          </p:cNvPr>
          <p:cNvSpPr txBox="1"/>
          <p:nvPr/>
        </p:nvSpPr>
        <p:spPr>
          <a:xfrm>
            <a:off x="4942734" y="1331675"/>
            <a:ext cx="59081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Follow the Mission Trail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San Miguel (67 miles north)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San Luis Obispo (31 miles north)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 Purisima (26 miles south)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Santa Inez (36 miles south)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Santa Barbara (62 miles south)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B086A4-E728-A1EC-296D-AB26A3822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4" y="1335444"/>
            <a:ext cx="4083504" cy="4937760"/>
          </a:xfrm>
          <a:prstGeom prst="rect">
            <a:avLst/>
          </a:prstGeom>
        </p:spPr>
      </p:pic>
      <p:pic>
        <p:nvPicPr>
          <p:cNvPr id="12" name="Picture 11" descr="Mission Santa Inés with trees around it&#10;&#10;Description automatically generated">
            <a:extLst>
              <a:ext uri="{FF2B5EF4-FFF2-40B4-BE49-F238E27FC236}">
                <a16:creationId xmlns:a16="http://schemas.microsoft.com/office/drawing/2014/main" id="{7DF1E305-33E6-72D8-9EEA-FDB22E83C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418" y="4470996"/>
            <a:ext cx="3640015" cy="2103120"/>
          </a:xfrm>
          <a:prstGeom prst="rect">
            <a:avLst/>
          </a:prstGeom>
        </p:spPr>
      </p:pic>
      <p:pic>
        <p:nvPicPr>
          <p:cNvPr id="14" name="Picture 13" descr="A statue of a person in front of a white building with Mission San Luis Obispo de Tolosa in the background&#10;&#10;Description automatically generated">
            <a:extLst>
              <a:ext uri="{FF2B5EF4-FFF2-40B4-BE49-F238E27FC236}">
                <a16:creationId xmlns:a16="http://schemas.microsoft.com/office/drawing/2014/main" id="{18711E82-5817-D0C8-EB1C-5CC9DE64B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83" y="229362"/>
            <a:ext cx="23812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8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2AD83-8F7F-A86C-4AF3-C1AE37A6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30-DE7A-385C-2A76-6C5EAD6D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51840"/>
          </a:xfrm>
        </p:spPr>
        <p:txBody>
          <a:bodyPr>
            <a:normAutofit/>
          </a:bodyPr>
          <a:lstStyle/>
          <a:p>
            <a:r>
              <a:rPr lang="en-US" sz="4400" dirty="0"/>
              <a:t>Central Coast Landmarks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98FFA-5836-4CC2-F696-B9FF21C7AF77}"/>
              </a:ext>
            </a:extLst>
          </p:cNvPr>
          <p:cNvSpPr txBox="1"/>
          <p:nvPr/>
        </p:nvSpPr>
        <p:spPr>
          <a:xfrm>
            <a:off x="6380988" y="1333500"/>
            <a:ext cx="52136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Hearst Castle </a:t>
            </a:r>
            <a:r>
              <a:rPr lang="en-US" sz="2400" dirty="0"/>
              <a:t>(70 miles north)</a:t>
            </a:r>
            <a:endParaRPr lang="en-US" sz="32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Open daily for tours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hlinkClick r:id="rId2"/>
              </a:rPr>
              <a:t>https://hearstcastle.org/</a:t>
            </a:r>
            <a:r>
              <a:rPr lang="en-US" sz="2400" dirty="0"/>
              <a:t> </a:t>
            </a:r>
            <a:endParaRPr lang="en-US" sz="28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Madonna Inn </a:t>
            </a:r>
            <a:r>
              <a:rPr lang="en-US" sz="2400" dirty="0"/>
              <a:t>(30 miles north)</a:t>
            </a:r>
            <a:endParaRPr lang="en-US" sz="32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Eat, tour, stay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https://www.madonnainn.com/</a:t>
            </a:r>
            <a:r>
              <a:rPr lang="en-US" sz="2400" dirty="0"/>
              <a:t>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Solvang </a:t>
            </a:r>
            <a:r>
              <a:rPr lang="en-US" sz="2400" dirty="0"/>
              <a:t>(35 miles south)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Slice of Danish culture!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https://solvangusa.com/</a:t>
            </a:r>
            <a:r>
              <a:rPr lang="en-US" sz="2400" dirty="0"/>
              <a:t> </a:t>
            </a:r>
          </a:p>
        </p:txBody>
      </p:sp>
      <p:pic>
        <p:nvPicPr>
          <p:cNvPr id="3" name="Picture 2" descr="A large building with palm trees with Hearst Castle in the background&#10;&#10;Description automatically generated">
            <a:extLst>
              <a:ext uri="{FF2B5EF4-FFF2-40B4-BE49-F238E27FC236}">
                <a16:creationId xmlns:a16="http://schemas.microsoft.com/office/drawing/2014/main" id="{AEDF2872-9E8D-082B-7E4E-CE316E1A4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" y="1333500"/>
            <a:ext cx="3152775" cy="2095500"/>
          </a:xfrm>
          <a:prstGeom prst="rect">
            <a:avLst/>
          </a:prstGeom>
        </p:spPr>
      </p:pic>
      <p:pic>
        <p:nvPicPr>
          <p:cNvPr id="11" name="Picture 10" descr="A sign for a hotel&#10;&#10;Description automatically generated">
            <a:extLst>
              <a:ext uri="{FF2B5EF4-FFF2-40B4-BE49-F238E27FC236}">
                <a16:creationId xmlns:a16="http://schemas.microsoft.com/office/drawing/2014/main" id="{9CE7C0AE-267B-CA0B-8450-472747592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3106420"/>
            <a:ext cx="29337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44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2B0BF-A291-DCA0-A093-4DB78F5ED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4571-671F-DB23-4384-6C18AF3A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4389120" cy="1471168"/>
          </a:xfrm>
        </p:spPr>
        <p:txBody>
          <a:bodyPr>
            <a:normAutofit/>
          </a:bodyPr>
          <a:lstStyle/>
          <a:p>
            <a:r>
              <a:rPr lang="en-US" sz="4400" dirty="0"/>
              <a:t>And Don’t Forget – Quilt Shops!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0ABB5-0F54-09D5-76AD-0255B9ECCD2C}"/>
              </a:ext>
            </a:extLst>
          </p:cNvPr>
          <p:cNvSpPr txBox="1"/>
          <p:nvPr/>
        </p:nvSpPr>
        <p:spPr>
          <a:xfrm>
            <a:off x="777233" y="57589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https://quiltshopsofthecentralcoast.com/</a:t>
            </a:r>
            <a:r>
              <a:rPr lang="en-US" sz="2400" dirty="0"/>
              <a:t> </a:t>
            </a:r>
          </a:p>
        </p:txBody>
      </p:sp>
      <p:pic>
        <p:nvPicPr>
          <p:cNvPr id="7" name="Picture 6" descr="A map of a tourist destination&#10;&#10;Description automatically generated">
            <a:extLst>
              <a:ext uri="{FF2B5EF4-FFF2-40B4-BE49-F238E27FC236}">
                <a16:creationId xmlns:a16="http://schemas.microsoft.com/office/drawing/2014/main" id="{CA60F539-F678-5A8B-D3E6-04947BA5B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33" y="467360"/>
            <a:ext cx="4564682" cy="5852160"/>
          </a:xfrm>
          <a:prstGeom prst="rect">
            <a:avLst/>
          </a:prstGeom>
        </p:spPr>
      </p:pic>
      <p:pic>
        <p:nvPicPr>
          <p:cNvPr id="9" name="Picture 8" descr="A group of sewing tools on a cutting mat&#10;&#10;Description automatically generated">
            <a:extLst>
              <a:ext uri="{FF2B5EF4-FFF2-40B4-BE49-F238E27FC236}">
                <a16:creationId xmlns:a16="http://schemas.microsoft.com/office/drawing/2014/main" id="{1DBE86F8-9F60-9454-797D-7ECED3FB8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94" y="1938533"/>
            <a:ext cx="3383280" cy="2249355"/>
          </a:xfrm>
          <a:prstGeom prst="rect">
            <a:avLst/>
          </a:prstGeom>
        </p:spPr>
      </p:pic>
      <p:pic>
        <p:nvPicPr>
          <p:cNvPr id="11" name="Picture 10" descr="A quilt with different patterns&#10;&#10;Description automatically generated">
            <a:extLst>
              <a:ext uri="{FF2B5EF4-FFF2-40B4-BE49-F238E27FC236}">
                <a16:creationId xmlns:a16="http://schemas.microsoft.com/office/drawing/2014/main" id="{2CBDC4F3-DC5B-6BD4-EFA3-0D499C350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105" y="3326630"/>
            <a:ext cx="331645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28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26A5-4477-FCB4-099E-0B6D8708E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2E24-0D78-147B-80E8-2F5A3EC6E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908" y="5166360"/>
            <a:ext cx="11378184" cy="1502664"/>
          </a:xfrm>
        </p:spPr>
        <p:txBody>
          <a:bodyPr>
            <a:noAutofit/>
          </a:bodyPr>
          <a:lstStyle/>
          <a:p>
            <a:r>
              <a:rPr lang="en-US" sz="4400" dirty="0"/>
              <a:t>So Follow the Yellow Brick Road to the</a:t>
            </a:r>
            <a:br>
              <a:rPr lang="en-US" sz="4400" dirty="0"/>
            </a:br>
            <a:r>
              <a:rPr lang="en-US" sz="4400" dirty="0"/>
              <a:t>64</a:t>
            </a:r>
            <a:r>
              <a:rPr lang="en-US" sz="4400" baseline="30000" dirty="0"/>
              <a:t>th</a:t>
            </a:r>
            <a:r>
              <a:rPr lang="en-US" sz="4400" dirty="0"/>
              <a:t> California State Square Dance Convention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D6BFD-8C1B-943A-D35D-C935D979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0"/>
          <a:stretch/>
        </p:blipFill>
        <p:spPr>
          <a:xfrm>
            <a:off x="6866856" y="682752"/>
            <a:ext cx="4791744" cy="3069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B4CA-7633-D294-2D9D-90C3EC11E04C}"/>
              </a:ext>
            </a:extLst>
          </p:cNvPr>
          <p:cNvSpPr txBox="1"/>
          <p:nvPr/>
        </p:nvSpPr>
        <p:spPr>
          <a:xfrm>
            <a:off x="183205" y="1198318"/>
            <a:ext cx="6419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www.squaredance.org/convention/2026/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4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C7523B-631E-2524-3028-E837BCF5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8740"/>
            <a:ext cx="9509760" cy="809681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hlinkClick r:id="rId2"/>
              </a:rPr>
              <a:t>www.squaredance.org/convention/2026/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9292B-D66B-7E2E-68DE-9BC0347C9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551B4D-757F-7AC2-71E7-B432EC73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57" y="903069"/>
            <a:ext cx="10801826" cy="56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6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2D67C-FA16-8A2A-A532-5BACF82CC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39A6-BEFD-051E-CD46-3CB01DBB1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38844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F72B4-475E-60F0-46FD-BB47AD87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565B-7FBA-6A72-AF81-685C9373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</p:spPr>
        <p:txBody>
          <a:bodyPr/>
          <a:lstStyle/>
          <a:p>
            <a:r>
              <a:rPr lang="en-US" dirty="0"/>
              <a:t>April 2026</a:t>
            </a:r>
          </a:p>
        </p:txBody>
      </p:sp>
      <p:pic>
        <p:nvPicPr>
          <p:cNvPr id="20" name="Content Placeholder 19" descr="A close-up of a calendar&#10;&#10;Description automatically generated">
            <a:extLst>
              <a:ext uri="{FF2B5EF4-FFF2-40B4-BE49-F238E27FC236}">
                <a16:creationId xmlns:a16="http://schemas.microsoft.com/office/drawing/2014/main" id="{E3D5FC9F-5AA8-E7FA-AA00-375599D338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18" y="1905000"/>
            <a:ext cx="4572000" cy="3048000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624871A-EBCE-D7C0-ABD4-CB41B342B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693602" cy="4123944"/>
          </a:xfrm>
        </p:spPr>
        <p:txBody>
          <a:bodyPr>
            <a:normAutofit/>
          </a:bodyPr>
          <a:lstStyle/>
          <a:p>
            <a:r>
              <a:rPr lang="en-US" sz="3600" dirty="0"/>
              <a:t>April 9: </a:t>
            </a:r>
            <a:br>
              <a:rPr lang="en-US" sz="3600" dirty="0"/>
            </a:br>
            <a:r>
              <a:rPr lang="en-US" sz="3600" dirty="0"/>
              <a:t>Trail’s End Dance</a:t>
            </a:r>
          </a:p>
          <a:p>
            <a:r>
              <a:rPr lang="en-US" sz="3600" dirty="0"/>
              <a:t>April 10-12: Convention Activities</a:t>
            </a:r>
          </a:p>
          <a:p>
            <a:pPr marL="4572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391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80E3-EC18-A330-E98B-86F59467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Register Early – Tell Your Friends!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179BD-6CE4-BB2B-C58E-6953199D9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9886" y="1614310"/>
            <a:ext cx="5337373" cy="4411585"/>
          </a:xfrm>
        </p:spPr>
        <p:txBody>
          <a:bodyPr>
            <a:normAutofit/>
          </a:bodyPr>
          <a:lstStyle/>
          <a:p>
            <a:r>
              <a:rPr lang="en-US" sz="3200" dirty="0"/>
              <a:t>Early Bird Registration</a:t>
            </a:r>
          </a:p>
          <a:p>
            <a:pPr lvl="1"/>
            <a:r>
              <a:rPr lang="en-US" sz="2800" dirty="0"/>
              <a:t>$65 through May 31, 2025</a:t>
            </a:r>
          </a:p>
          <a:p>
            <a:r>
              <a:rPr lang="en-US" sz="3200" dirty="0"/>
              <a:t>Advanced Registration</a:t>
            </a:r>
          </a:p>
          <a:p>
            <a:pPr marL="365760" lvl="1" indent="0">
              <a:buNone/>
            </a:pPr>
            <a:r>
              <a:rPr lang="en-US" sz="2800" dirty="0"/>
              <a:t>$75 from June 1, 2025 through March 28, 2026</a:t>
            </a:r>
          </a:p>
          <a:p>
            <a:r>
              <a:rPr lang="en-US" sz="3200" dirty="0"/>
              <a:t>Door Registration</a:t>
            </a:r>
          </a:p>
          <a:p>
            <a:pPr lvl="1"/>
            <a:r>
              <a:rPr lang="en-US" sz="2800" dirty="0"/>
              <a:t>$85 beginning March 29, 2026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FE757-CC6F-63FF-DBFA-E80F6C55B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6613" y="1614310"/>
            <a:ext cx="4981787" cy="4411585"/>
          </a:xfrm>
        </p:spPr>
        <p:txBody>
          <a:bodyPr/>
          <a:lstStyle/>
          <a:p>
            <a:endParaRPr lang="en-US" sz="2400" dirty="0"/>
          </a:p>
          <a:p>
            <a:pPr marL="45720" indent="0">
              <a:buNone/>
            </a:pPr>
            <a:endParaRPr lang="en-US" sz="2400" dirty="0"/>
          </a:p>
        </p:txBody>
      </p:sp>
      <p:pic>
        <p:nvPicPr>
          <p:cNvPr id="11" name="Picture 10" descr="A blue sign with white text&#10;&#10;Description automatically generated">
            <a:extLst>
              <a:ext uri="{FF2B5EF4-FFF2-40B4-BE49-F238E27FC236}">
                <a16:creationId xmlns:a16="http://schemas.microsoft.com/office/drawing/2014/main" id="{82C23F53-6E80-2F24-7B8B-CF886563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0457">
            <a:off x="6484775" y="1976535"/>
            <a:ext cx="5120640" cy="2560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731DB8-334C-1D36-BC13-C9D96B5189FB}"/>
              </a:ext>
            </a:extLst>
          </p:cNvPr>
          <p:cNvSpPr txBox="1"/>
          <p:nvPr/>
        </p:nvSpPr>
        <p:spPr>
          <a:xfrm>
            <a:off x="5393133" y="5704814"/>
            <a:ext cx="6976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3"/>
              </a:rPr>
              <a:t>www.squaredance.org/convention/2026/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615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4C8C8-3F6D-BCBC-46F5-0E7358C0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0479-67CA-06F8-92E4-11B07EB1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77A0D9-9B59-7F83-518C-2F0A722758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23692" y="1572768"/>
            <a:ext cx="5848404" cy="3712464"/>
          </a:xfrm>
        </p:spPr>
      </p:pic>
    </p:spTree>
    <p:extLst>
      <p:ext uri="{BB962C8B-B14F-4D97-AF65-F5344CB8AC3E}">
        <p14:creationId xmlns:p14="http://schemas.microsoft.com/office/powerpoint/2010/main" val="1515347574"/>
      </p:ext>
    </p:extLst>
  </p:cSld>
  <p:clrMapOvr>
    <a:masterClrMapping/>
  </p:clrMapOvr>
</p:sld>
</file>

<file path=ppt/theme/theme1.xml><?xml version="1.0" encoding="utf-8"?>
<a:theme xmlns:a="http://schemas.openxmlformats.org/drawingml/2006/main" name="Banded Design Blue 16x9">
  <a:themeElements>
    <a:clrScheme name="Custom 4">
      <a:dk1>
        <a:srgbClr val="404040"/>
      </a:dk1>
      <a:lt1>
        <a:sysClr val="window" lastClr="FFFFFF"/>
      </a:lt1>
      <a:dk2>
        <a:srgbClr val="00660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84.potx" id="{22E7A37F-2161-4E4B-A340-BF7CA314E3E5}" vid="{F2416EA9-E215-4704-9EB2-B7658E7031A3}"/>
    </a:ext>
  </a:extLst>
</a:theme>
</file>

<file path=ppt/theme/theme2.xml><?xml version="1.0" encoding="utf-8"?>
<a:theme xmlns:a="http://schemas.openxmlformats.org/drawingml/2006/main" name="1_Banded Design Blue 16x9">
  <a:themeElements>
    <a:clrScheme name="Custom 4">
      <a:dk1>
        <a:srgbClr val="404040"/>
      </a:dk1>
      <a:lt1>
        <a:sysClr val="window" lastClr="FFFFFF"/>
      </a:lt1>
      <a:dk2>
        <a:srgbClr val="00660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84.potx" id="{22E7A37F-2161-4E4B-A340-BF7CA314E3E5}" vid="{F2416EA9-E215-4704-9EB2-B7658E7031A3}"/>
    </a:ext>
  </a:extLst>
</a:theme>
</file>

<file path=ppt/theme/theme3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banded nature presentation with mountain sunrise photo (widescreen)</Template>
  <TotalTime>1806</TotalTime>
  <Words>1664</Words>
  <Application>Microsoft Office PowerPoint</Application>
  <PresentationFormat>Widescreen</PresentationFormat>
  <Paragraphs>249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Corbel</vt:lpstr>
      <vt:lpstr>Euphemia</vt:lpstr>
      <vt:lpstr>Wingdings</vt:lpstr>
      <vt:lpstr>Banded Design Blue 16x9</vt:lpstr>
      <vt:lpstr>1_Banded Design Blue 16x9</vt:lpstr>
      <vt:lpstr>64th California State  Square Dance Convention www.squaredance.org/convention/2026/</vt:lpstr>
      <vt:lpstr>What, where, when, who, and why…</vt:lpstr>
      <vt:lpstr>What?</vt:lpstr>
      <vt:lpstr>64th California State Square Dance Convention</vt:lpstr>
      <vt:lpstr>www.squaredance.org/convention/2026/</vt:lpstr>
      <vt:lpstr>When</vt:lpstr>
      <vt:lpstr>April 2026</vt:lpstr>
      <vt:lpstr>Register Early – Tell Your Friends!</vt:lpstr>
      <vt:lpstr>Where</vt:lpstr>
      <vt:lpstr>Follow the Yellow Brick Road to…</vt:lpstr>
      <vt:lpstr>Where is it, again?</vt:lpstr>
      <vt:lpstr>Who?</vt:lpstr>
      <vt:lpstr>General Chairmen</vt:lpstr>
      <vt:lpstr>The Wizards of Dance: Featured Callers</vt:lpstr>
      <vt:lpstr>Vernon Jones, Cowboy Wizard </vt:lpstr>
      <vt:lpstr>Jet Roberts, Flying Wizard</vt:lpstr>
      <vt:lpstr>Charlie Robertson, Serenading Wizard</vt:lpstr>
      <vt:lpstr>Andy Allemao, Dancing Wizard</vt:lpstr>
      <vt:lpstr>Lawrence Johnstone, Bashful Wizard</vt:lpstr>
      <vt:lpstr>Scott Pearce, Santa Wizard</vt:lpstr>
      <vt:lpstr>The Witches of Dance: Featured Cuers</vt:lpstr>
      <vt:lpstr>Sharon the Good Witch &amp; Casey Parker, </vt:lpstr>
      <vt:lpstr>Rikki Lobato, the Smiling Witch</vt:lpstr>
      <vt:lpstr>Where Do I Stay?</vt:lpstr>
      <vt:lpstr>Convention Hotels (1)</vt:lpstr>
      <vt:lpstr>Convention Hotels (2)</vt:lpstr>
      <vt:lpstr>RV Camping in Santa Maria</vt:lpstr>
      <vt:lpstr>Other RV Camping in the Area</vt:lpstr>
      <vt:lpstr>There’s More!</vt:lpstr>
      <vt:lpstr>Special Events</vt:lpstr>
      <vt:lpstr>Education</vt:lpstr>
      <vt:lpstr>Vendors</vt:lpstr>
      <vt:lpstr>Opportunity Drawing</vt:lpstr>
      <vt:lpstr>Silent Auction</vt:lpstr>
      <vt:lpstr>Sewing Corner</vt:lpstr>
      <vt:lpstr>Ways &amp; Means</vt:lpstr>
      <vt:lpstr>What Else?</vt:lpstr>
      <vt:lpstr>Before or After the Convention, Follow the Yellow Brick Road on to…</vt:lpstr>
      <vt:lpstr>Famous Santa Maria Barbecue</vt:lpstr>
      <vt:lpstr>Heart of the Central Coast Wine Country</vt:lpstr>
      <vt:lpstr>What’s Brewing?</vt:lpstr>
      <vt:lpstr>Head to the Shores!</vt:lpstr>
      <vt:lpstr>More of the Great Outdoors</vt:lpstr>
      <vt:lpstr>California Missions</vt:lpstr>
      <vt:lpstr>Central Coast Landmarks</vt:lpstr>
      <vt:lpstr>And Don’t Forget – Quilt Shops!</vt:lpstr>
      <vt:lpstr>So Follow the Yellow Brick Road to the 64th California State Square Dance Convention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Sally Bennett-Schmidt</dc:creator>
  <cp:lastModifiedBy>Sally Bennett-Schmidt</cp:lastModifiedBy>
  <cp:revision>3</cp:revision>
  <dcterms:created xsi:type="dcterms:W3CDTF">2024-10-22T03:13:01Z</dcterms:created>
  <dcterms:modified xsi:type="dcterms:W3CDTF">2025-05-16T22:31:24Z</dcterms:modified>
</cp:coreProperties>
</file>